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8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62" r:id="rId6"/>
    <p:sldId id="317" r:id="rId7"/>
    <p:sldId id="263" r:id="rId8"/>
    <p:sldId id="265" r:id="rId9"/>
    <p:sldId id="294" r:id="rId10"/>
    <p:sldId id="305" r:id="rId11"/>
    <p:sldId id="306" r:id="rId12"/>
    <p:sldId id="290" r:id="rId13"/>
    <p:sldId id="295" r:id="rId14"/>
    <p:sldId id="296" r:id="rId15"/>
    <p:sldId id="297" r:id="rId16"/>
    <p:sldId id="298" r:id="rId17"/>
    <p:sldId id="299" r:id="rId18"/>
    <p:sldId id="325" r:id="rId19"/>
    <p:sldId id="332" r:id="rId20"/>
    <p:sldId id="318" r:id="rId21"/>
    <p:sldId id="303" r:id="rId22"/>
    <p:sldId id="292" r:id="rId23"/>
    <p:sldId id="302" r:id="rId24"/>
    <p:sldId id="301" r:id="rId25"/>
    <p:sldId id="300" r:id="rId26"/>
    <p:sldId id="274" r:id="rId27"/>
    <p:sldId id="304" r:id="rId28"/>
    <p:sldId id="307" r:id="rId29"/>
    <p:sldId id="333" r:id="rId30"/>
    <p:sldId id="310" r:id="rId31"/>
    <p:sldId id="328" r:id="rId32"/>
    <p:sldId id="312" r:id="rId33"/>
    <p:sldId id="331" r:id="rId34"/>
    <p:sldId id="313" r:id="rId35"/>
    <p:sldId id="314" r:id="rId36"/>
    <p:sldId id="316" r:id="rId37"/>
    <p:sldId id="321" r:id="rId38"/>
    <p:sldId id="320" r:id="rId39"/>
  </p:sldIdLst>
  <p:sldSz cx="12192000" cy="6858000"/>
  <p:notesSz cx="6797675" cy="9929813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874"/>
    <a:srgbClr val="1DC4FF"/>
    <a:srgbClr val="0083E6"/>
    <a:srgbClr val="88161E"/>
    <a:srgbClr val="71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3" autoAdjust="0"/>
    <p:restoredTop sz="82201" autoAdjust="0"/>
  </p:normalViewPr>
  <p:slideViewPr>
    <p:cSldViewPr snapToGrid="0">
      <p:cViewPr varScale="1">
        <p:scale>
          <a:sx n="113" d="100"/>
          <a:sy n="113" d="100"/>
        </p:scale>
        <p:origin x="282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215797983956E-3"/>
          <c:y val="0.12540634368600942"/>
          <c:w val="0.97179487179487178"/>
          <c:h val="0.864135922588696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ln w="66675" cap="rnd">
              <a:solidFill>
                <a:srgbClr val="36A87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5207943052829653E-2"/>
                  <c:y val="-7.2723451200364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828002151667639E-2"/>
                  <c:y val="-5.9678045902451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014541521470984E-2"/>
                  <c:y val="-7.3857744765008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263922580938407E-2"/>
                  <c:y val="-7.5763399125791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6.1</c:v>
                </c:pt>
                <c:pt idx="1">
                  <c:v>6.7</c:v>
                </c:pt>
                <c:pt idx="2">
                  <c:v>5.7</c:v>
                </c:pt>
                <c:pt idx="3">
                  <c:v>3.9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08668624"/>
        <c:axId val="1308671888"/>
      </c:lineChart>
      <c:catAx>
        <c:axId val="130866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08671888"/>
        <c:crossesAt val="3.5"/>
        <c:auto val="1"/>
        <c:lblAlgn val="ctr"/>
        <c:lblOffset val="100"/>
        <c:noMultiLvlLbl val="0"/>
      </c:catAx>
      <c:valAx>
        <c:axId val="1308671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866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482620633539732E-2"/>
          <c:y val="5.0987156857103477E-2"/>
          <c:w val="0.91892279325776571"/>
          <c:h val="0.78419184018135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overlap val="-27"/>
        <c:axId val="1446177248"/>
        <c:axId val="1446179424"/>
      </c:barChart>
      <c:catAx>
        <c:axId val="144617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179424"/>
        <c:crosses val="autoZero"/>
        <c:auto val="1"/>
        <c:lblAlgn val="ctr"/>
        <c:lblOffset val="100"/>
        <c:noMultiLvlLbl val="0"/>
      </c:catAx>
      <c:valAx>
        <c:axId val="144617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617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>
                <a:solidFill>
                  <a:schemeClr val="accent5">
                    <a:lumMod val="50000"/>
                  </a:schemeClr>
                </a:solidFill>
              </a:rPr>
              <a:t>Численность граждан, обеспеченных жилыми помещениями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294579420000129E-2"/>
          <c:y val="0.18783297374377783"/>
          <c:w val="0.96025137519714265"/>
          <c:h val="0.7160680870012351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граждан, 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362136148571671E-2"/>
                  <c:y val="-9.088692277924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362136148571685E-2"/>
                  <c:y val="-8.7520740454090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072269657857448E-2"/>
                  <c:y val="9.0886922779247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14688866714637E-2"/>
                      <c:h val="7.203630175836642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155538047571463E-2"/>
                  <c:y val="-0.10435165207987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362136148571782E-2"/>
                  <c:y val="9.0886922779247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401</c:v>
                </c:pt>
                <c:pt idx="1">
                  <c:v>405</c:v>
                </c:pt>
                <c:pt idx="2">
                  <c:v>358</c:v>
                </c:pt>
                <c:pt idx="3">
                  <c:v>680</c:v>
                </c:pt>
                <c:pt idx="4">
                  <c:v>655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189760"/>
        <c:axId val="1446175616"/>
      </c:lineChart>
      <c:catAx>
        <c:axId val="14461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175616"/>
        <c:crosses val="autoZero"/>
        <c:auto val="1"/>
        <c:lblAlgn val="ctr"/>
        <c:lblOffset val="100"/>
        <c:noMultiLvlLbl val="0"/>
      </c:catAx>
      <c:valAx>
        <c:axId val="1446175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618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accent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3811149410529"/>
          <c:y val="6.7548289618800453E-2"/>
          <c:w val="0.42433795234872895"/>
          <c:h val="0.893852687741884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 рублей</c:v>
                </c:pt>
              </c:strCache>
            </c:strRef>
          </c:tx>
          <c:spPr>
            <a:solidFill>
              <a:srgbClr val="00B0F0"/>
            </a:solidFill>
          </c:spPr>
          <c:explosion val="13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bubble3D val="0"/>
            <c:explosion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субсидии на оказание услуг </c:v>
                </c:pt>
                <c:pt idx="1">
                  <c:v>компенсации за оказанные социальные услуги</c:v>
                </c:pt>
                <c:pt idx="2">
                  <c:v>компенсации по сертификатам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81.900000000000006</c:v>
                </c:pt>
                <c:pt idx="1">
                  <c:v>9.1</c:v>
                </c:pt>
                <c:pt idx="2">
                  <c:v>8.3000000000000007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spcAft>
                <a:spcPts val="600"/>
              </a:spcAft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spcAft>
                <a:spcPts val="600"/>
              </a:spcAft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635441193557913"/>
          <c:y val="3.9625287045792254E-2"/>
          <c:w val="0.38760995295300671"/>
          <c:h val="0.73857571254896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spcAft>
              <a:spcPts val="600"/>
            </a:spcAft>
            <a:defRPr sz="1600" b="0" i="0" u="none" strike="noStrike" kern="1200" baseline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89817947786201"/>
          <c:y val="0.16469970524928315"/>
          <c:w val="0.82992347621122142"/>
          <c:h val="0.48996021816653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72358</c:v>
                </c:pt>
                <c:pt idx="1">
                  <c:v>25318</c:v>
                </c:pt>
                <c:pt idx="2">
                  <c:v>13406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1308661008"/>
        <c:axId val="1446188128"/>
      </c:barChart>
      <c:catAx>
        <c:axId val="130866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188128"/>
        <c:crosses val="autoZero"/>
        <c:auto val="1"/>
        <c:lblAlgn val="ctr"/>
        <c:lblOffset val="100"/>
        <c:noMultiLvlLbl val="0"/>
      </c:catAx>
      <c:valAx>
        <c:axId val="144618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866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41275" cap="rnd">
              <a:solidFill>
                <a:srgbClr val="36A87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 (оценка)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15.1</c:v>
                </c:pt>
                <c:pt idx="1">
                  <c:v>14.1</c:v>
                </c:pt>
                <c:pt idx="2">
                  <c:v>13.9</c:v>
                </c:pt>
                <c:pt idx="3">
                  <c:v>13.8</c:v>
                </c:pt>
                <c:pt idx="4">
                  <c:v>12.9</c:v>
                </c:pt>
                <c:pt idx="5">
                  <c:v>12.3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174528"/>
        <c:axId val="1446186496"/>
      </c:lineChart>
      <c:catAx>
        <c:axId val="144617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186496"/>
        <c:crosses val="autoZero"/>
        <c:auto val="1"/>
        <c:lblAlgn val="ctr"/>
        <c:lblOffset val="100"/>
        <c:noMultiLvlLbl val="0"/>
      </c:catAx>
      <c:valAx>
        <c:axId val="1446186496"/>
        <c:scaling>
          <c:orientation val="minMax"/>
          <c:min val="10"/>
        </c:scaling>
        <c:delete val="1"/>
        <c:axPos val="l"/>
        <c:numFmt formatCode="General" sourceLinked="1"/>
        <c:majorTickMark val="none"/>
        <c:minorTickMark val="none"/>
        <c:tickLblPos val="nextTo"/>
        <c:crossAx val="14461745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Поиск работы</c:v>
                </c:pt>
                <c:pt idx="1">
                  <c:v>Осуществление индивидуальной предпринимательской деятельности</c:v>
                </c:pt>
                <c:pt idx="2">
                  <c:v>Ведение личного подсобного хозяйства</c:v>
                </c:pt>
                <c:pt idx="3">
                  <c:v>Осуществление иных мероприятий по преодолению трудной жизненной ситуации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4995</c:v>
                </c:pt>
                <c:pt idx="1">
                  <c:v>1362</c:v>
                </c:pt>
                <c:pt idx="2">
                  <c:v>750</c:v>
                </c:pt>
                <c:pt idx="3">
                  <c:v>2910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Поиск работы</c:v>
                </c:pt>
                <c:pt idx="1">
                  <c:v>Осуществление индивидуальной предпринимательской деятельности</c:v>
                </c:pt>
                <c:pt idx="2">
                  <c:v>Ведение личного подсобного хозяйства</c:v>
                </c:pt>
                <c:pt idx="3">
                  <c:v>Осуществление иных мероприятий по преодолению трудной жизненной ситуации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5001</c:v>
                </c:pt>
                <c:pt idx="1">
                  <c:v>1309</c:v>
                </c:pt>
                <c:pt idx="2">
                  <c:v>642</c:v>
                </c:pt>
                <c:pt idx="3">
                  <c:v>2177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46184864"/>
        <c:axId val="1446177792"/>
      </c:barChart>
      <c:catAx>
        <c:axId val="144618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177792"/>
        <c:crosses val="autoZero"/>
        <c:auto val="1"/>
        <c:lblAlgn val="ctr"/>
        <c:lblOffset val="100"/>
        <c:noMultiLvlLbl val="0"/>
      </c:catAx>
      <c:valAx>
        <c:axId val="1446177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618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31144769523977"/>
          <c:y val="0.93884153854703911"/>
          <c:w val="0.26737710460952041"/>
          <c:h val="6.1158461452960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0.45600000000000002</c:v>
                </c:pt>
                <c:pt idx="1">
                  <c:v>0.64039999999999997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21"/>
        <c:axId val="1446183232"/>
        <c:axId val="1446175072"/>
      </c:barChart>
      <c:catAx>
        <c:axId val="14461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175072"/>
        <c:crosses val="autoZero"/>
        <c:auto val="1"/>
        <c:lblAlgn val="ctr"/>
        <c:lblOffset val="100"/>
        <c:noMultiLvlLbl val="0"/>
      </c:catAx>
      <c:valAx>
        <c:axId val="14461750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461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545800097774959E-2"/>
          <c:w val="0.94762231754185577"/>
          <c:h val="0.86864667682042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958</c:v>
                </c:pt>
                <c:pt idx="1">
                  <c:v>990</c:v>
                </c:pt>
                <c:pt idx="2">
                  <c:v>970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overlap val="-1"/>
        <c:axId val="1446184320"/>
        <c:axId val="1446188672"/>
      </c:barChart>
      <c:catAx>
        <c:axId val="144618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188672"/>
        <c:crosses val="autoZero"/>
        <c:auto val="1"/>
        <c:lblAlgn val="ctr"/>
        <c:lblOffset val="100"/>
        <c:noMultiLvlLbl val="0"/>
      </c:catAx>
      <c:valAx>
        <c:axId val="1446188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618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440684583848515E-4"/>
          <c:y val="7.3292233025051756E-3"/>
          <c:w val="0.92389807162534432"/>
          <c:h val="0.83127150772820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несовершеннолетние, прошедшие реабилитацию в специализированных учреждениях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2834</c:v>
                </c:pt>
                <c:pt idx="1">
                  <c:v>2737</c:v>
                </c:pt>
                <c:pt idx="2">
                  <c:v>2564</c:v>
                </c:pt>
                <c:pt idx="3">
                  <c:v>2021</c:v>
                </c:pt>
                <c:pt idx="4">
                  <c:v>1699</c:v>
                </c:pt>
                <c:pt idx="5">
                  <c:v>1834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7"/>
        <c:axId val="1446185408"/>
        <c:axId val="1446185952"/>
      </c:barChart>
      <c:catAx>
        <c:axId val="1446185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185952"/>
        <c:crosses val="autoZero"/>
        <c:auto val="1"/>
        <c:lblAlgn val="ctr"/>
        <c:lblOffset val="100"/>
        <c:noMultiLvlLbl val="0"/>
      </c:catAx>
      <c:valAx>
        <c:axId val="14461859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44618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43892339544512E-2"/>
          <c:y val="3.9797633166099709E-2"/>
          <c:w val="0.94306418219461696"/>
          <c:h val="0.760596867638541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Дети-сироты, находящиеся в замещающих семьях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8554</c:v>
                </c:pt>
                <c:pt idx="1">
                  <c:v>8242</c:v>
                </c:pt>
                <c:pt idx="2">
                  <c:v>7908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694</c:v>
                </c:pt>
                <c:pt idx="1">
                  <c:v>636</c:v>
                </c:pt>
                <c:pt idx="2">
                  <c:v>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1446183776"/>
        <c:axId val="1446187584"/>
      </c:barChart>
      <c:catAx>
        <c:axId val="144618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187584"/>
        <c:crosses val="autoZero"/>
        <c:auto val="1"/>
        <c:lblAlgn val="ctr"/>
        <c:lblOffset val="100"/>
        <c:noMultiLvlLbl val="0"/>
      </c:catAx>
      <c:valAx>
        <c:axId val="1446187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618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943</c:v>
                </c:pt>
                <c:pt idx="1">
                  <c:v>950</c:v>
                </c:pt>
                <c:pt idx="2">
                  <c:v>872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1446189216"/>
        <c:axId val="1446181600"/>
      </c:barChart>
      <c:catAx>
        <c:axId val="144618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181600"/>
        <c:crosses val="autoZero"/>
        <c:auto val="1"/>
        <c:lblAlgn val="ctr"/>
        <c:lblOffset val="100"/>
        <c:noMultiLvlLbl val="0"/>
      </c:catAx>
      <c:valAx>
        <c:axId val="1446181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4618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5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0.20779</cdr:x>
      <cdr:y>0.68747</cdr:y>
    </cdr:from>
    <cdr:to>
      <cdr:x>0.27446</cdr:x>
      <cdr:y>0.75488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52128" y="1908514"/>
          <a:ext cx="369659" cy="187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0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EA710F9-9EFE-4415-AEB9-634C381240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243DA14-DD3A-4A08-A45C-2371EC2E21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17706-7409-4EF9-940A-2026F68B63C8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6377754-EB6B-4485-987C-F8F6BAAE53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BA651E1-CA71-41C6-8723-B7035038A9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E9C91-21AC-4070-8C0F-B44DCA5183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17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399D-7B52-4EFB-934D-A09FBF04AF30}" type="datetimeFigureOut">
              <a:rPr lang="ru-RU" smtClean="0"/>
              <a:t>17.01.2023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32BC8-C4F8-4A8B-B2A8-75A59119B8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42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5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6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D1CA-C7A6-4EAD-9C65-BB83814D3D7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38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922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5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8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52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49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7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D1CA-C7A6-4EAD-9C65-BB83814D3D7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8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D1CA-C7A6-4EAD-9C65-BB83814D3D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1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32BC8-C4F8-4A8B-B2A8-75A59119B8FD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15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EEF71F-7A0A-4861-9011-90A71EAE001C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02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AC4DE3-F7EC-457B-8008-EFDEBEC90DD4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44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F4E798-9F0E-4A31-9E34-1F8FC31BFA3B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52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Дата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1FE742-3BED-4677-A2A1-B7C046F7ECFA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9" name="Нижний колонтитул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Номер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 2">
            <a:extLst>
              <a:ext uri="{FF2B5EF4-FFF2-40B4-BE49-F238E27FC236}">
                <a16:creationId xmlns=""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Объект 2">
            <a:extLst>
              <a:ext uri="{FF2B5EF4-FFF2-40B4-BE49-F238E27FC236}">
                <a16:creationId xmlns=""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 5">
            <a:extLst>
              <a:ext uri="{FF2B5EF4-FFF2-40B4-BE49-F238E27FC236}">
                <a16:creationId xmlns=""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3" name="Текст 5">
            <a:extLst>
              <a:ext uri="{FF2B5EF4-FFF2-40B4-BE49-F238E27FC236}">
                <a16:creationId xmlns=""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4" name="Текст 5">
            <a:extLst>
              <a:ext uri="{FF2B5EF4-FFF2-40B4-BE49-F238E27FC236}">
                <a16:creationId xmlns=""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958350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018733-5F44-49E1-ADF9-10E679AD155D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4B1C30-7EFC-41FA-B3E7-0DE3C2D2BFEC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B5E1A1-C757-453E-9A8E-1A54413EB8F2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3306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7A28DC-79FD-45D5-B3D6-93CC137FFC23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39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EDEEAD-F1A2-4234-8438-8786DD85B424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34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41806E8-0436-4081-BBD1-AA5015FE7B25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7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CB5E1A1-C757-453E-9A8E-1A54413EB8F2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449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9BA8F4-2D06-4A2B-822D-525E5E48412E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66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B5E1A1-C757-453E-9A8E-1A54413EB8F2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17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872" r:id="rId12"/>
    <p:sldLayoutId id="214748390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3">
              <a:alphaModFix amt="99000"/>
            </a:blip>
            <a:srcRect/>
            <a:stretch>
              <a:fillRect b="-33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351279"/>
            <a:ext cx="7374467" cy="4380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8869841E-71E7-4F51-8E6F-5E8A5E37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5808"/>
            <a:ext cx="7193280" cy="1995470"/>
          </a:xfrm>
        </p:spPr>
        <p:txBody>
          <a:bodyPr rtlCol="0"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И ВОЗМОЖНОСТИ ДЛЯ РАЗВИТИЯ ЧЕЛОВЕЧЕСКОГО КАПИТАЛА</a:t>
            </a:r>
            <a:endParaRPr lang="ru-RU" sz="3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463" y="4706157"/>
            <a:ext cx="4409817" cy="914400"/>
          </a:xfrm>
        </p:spPr>
        <p:txBody>
          <a:bodyPr rtlCol="0">
            <a:noAutofit/>
          </a:bodyPr>
          <a:lstStyle/>
          <a:p>
            <a:pPr algn="r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Бахарева Елена Викторовна</a:t>
            </a:r>
          </a:p>
          <a:p>
            <a:pPr algn="r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министр 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труда и социального развития Новосибирской области</a:t>
            </a:r>
          </a:p>
          <a:p>
            <a:pPr rtl="0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354044"/>
            <a:ext cx="1220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ЦЕНТРОВ ЗАНЯТОСТИ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6005872"/>
            <a:ext cx="12202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Развиваются цифровые сервисы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подача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заявлений в учреждения занятости населения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осуществляется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гражданами дистанционно через портал «Работа в России» либо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через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портал государственных и муниципальных услуг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Федерации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77288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Открыт второй пилотный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занятости –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Кадровый центр «Работа в России»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(в Дзержинском районе города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Новосибирска)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39746" y="1419211"/>
            <a:ext cx="565225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bIns="46800">
            <a:spAutoFit/>
          </a:bodyPr>
          <a:lstStyle/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кадровых центрах: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трудоустройства граждан, обратившихся в пилотные центры занятости за содействием в поиске подходящей работы, вырос с 34% до 73%;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снизилась средняя продолжительность поиска работы граждан, подавших заявление в пилотные центры занятости, с 4 месяцев до 1,5 месяцев;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снизилось число безработных граждан, зарегистрированных в пилотных центрах занятости, ищущих работу 12 и более месяцев, с 2,5 тысяч человек до 350 человек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1" y="1419211"/>
            <a:ext cx="6550367" cy="45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40372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ПРОГРАММА НОВОСИБИРСКОЙ ОБЛАСТИ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«СНИЖЕНИЕ ДОЛИ НАСЕЛЕНИЯ С ДЕНЕЖНЫМИ ДОХОДАМИ НИЖЕ ВЕЛИЧИНЫ ПРОЖИТОЧНОГО МИНИМУМА В НОВОСИБИРСКОЙ ОБЛАСТИ НА ПЕРИОД ДО 2030 ГОДА»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77080" y="3220006"/>
            <a:ext cx="5536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с денежными доходами ниже величины прожиточного минимума на душу населения,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общей численности населения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6297" y="1945677"/>
            <a:ext cx="450874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ПРОГРАММЫ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495064" y="1833491"/>
            <a:ext cx="3411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Среднедушевые денежные доходы населения увеличились на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10,6%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квартал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 к соответствующему периоду 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 </a:t>
            </a:r>
            <a:r>
              <a:rPr lang="ru-RU" sz="1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</a:t>
            </a:r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2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44588" y="1945677"/>
            <a:ext cx="18270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523" y="2497242"/>
            <a:ext cx="600896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мер социальной помощи и социального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контракта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социальной адаптации малоимущих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новых рабочих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занятости отдельных категорий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профессионального обучения и дополнительного профессионального образования безработных граждан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грантовая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поддержка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сельскохозяйственных товаропроизводителей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семейных ферм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43495100"/>
              </p:ext>
            </p:extLst>
          </p:nvPr>
        </p:nvGraphicFramePr>
        <p:xfrm>
          <a:off x="6374158" y="4403083"/>
          <a:ext cx="5742088" cy="222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0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82466" y="1035170"/>
            <a:ext cx="4309533" cy="5075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67994" y="409273"/>
            <a:ext cx="5049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СОЦИАЛЬНЫЙ КОНТРАКТ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5584" y="6273377"/>
            <a:ext cx="743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финансирования в 2022 году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892,7 млн рублей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2239" y="1492491"/>
            <a:ext cx="4239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граждан,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заключивших социальный контракт,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среднедушевой доход которых увеличился по окончании срока действия социального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контракта,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общей численности граждан, охваченных социальным контрактом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292405178"/>
              </p:ext>
            </p:extLst>
          </p:nvPr>
        </p:nvGraphicFramePr>
        <p:xfrm>
          <a:off x="165102" y="1548467"/>
          <a:ext cx="7597137" cy="424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3451" y="1163746"/>
            <a:ext cx="438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социальных контрактов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875191856"/>
              </p:ext>
            </p:extLst>
          </p:nvPr>
        </p:nvGraphicFramePr>
        <p:xfrm>
          <a:off x="8021782" y="3699844"/>
          <a:ext cx="3791239" cy="231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47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70"/>
          <p:cNvSpPr/>
          <p:nvPr/>
        </p:nvSpPr>
        <p:spPr>
          <a:xfrm>
            <a:off x="7565620" y="1498666"/>
            <a:ext cx="4025642" cy="643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942DE6FE-7399-495E-962B-7E81A6F5286E}"/>
              </a:ext>
            </a:extLst>
          </p:cNvPr>
          <p:cNvSpPr/>
          <p:nvPr/>
        </p:nvSpPr>
        <p:spPr>
          <a:xfrm>
            <a:off x="7565623" y="1540500"/>
            <a:ext cx="4025638" cy="66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Ликвидация задолженности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выплате заработной платы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54437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ДЕНЕЖНЫХ ДОХОДОВ НАСЕЛЕНИЯ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7565623" y="2131652"/>
            <a:ext cx="4025639" cy="1090734"/>
            <a:chOff x="33" y="2952188"/>
            <a:chExt cx="3122205" cy="1131354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33" y="2952188"/>
              <a:ext cx="3122205" cy="1128244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4" y="2966208"/>
              <a:ext cx="3122204" cy="1117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Организациями-должниками выплачено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более</a:t>
              </a:r>
              <a:r>
                <a:rPr lang="en-US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300 </a:t>
              </a: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млн рублей</a:t>
              </a:r>
              <a:r>
                <a:rPr lang="ru-RU" sz="16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задержанной заработной платы ликвидирована задолженность в 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30 </a:t>
              </a:r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организациях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44940" y="1533013"/>
            <a:ext cx="4287914" cy="3951987"/>
            <a:chOff x="1019040" y="1140028"/>
            <a:chExt cx="5202235" cy="339183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019044" y="1140028"/>
              <a:ext cx="5202231" cy="3391838"/>
              <a:chOff x="464556" y="1386249"/>
              <a:chExt cx="5202231" cy="3391838"/>
            </a:xfrm>
          </p:grpSpPr>
          <p:sp>
            <p:nvSpPr>
              <p:cNvPr id="49" name="矩形 70"/>
              <p:cNvSpPr/>
              <p:nvPr/>
            </p:nvSpPr>
            <p:spPr>
              <a:xfrm>
                <a:off x="464558" y="1386249"/>
                <a:ext cx="5192077" cy="77721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just"/>
                <a:endParaRPr lang="zh-CN" alt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464556" y="2143957"/>
                <a:ext cx="5192075" cy="25735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474712" y="2162974"/>
                <a:ext cx="5192075" cy="2615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На </a:t>
                </a:r>
                <a:r>
                  <a:rPr lang="ru-RU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10%</a:t>
                </a:r>
                <a:r>
                  <a:rPr lang="ru-RU" sz="16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проиндексирована заработная плата работников государственных и муниципальных учреждений Новосибирской </a:t>
                </a:r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области</a:t>
                </a:r>
              </a:p>
              <a:p>
                <a:pPr algn="just"/>
                <a:endPara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ru-RU" sz="16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За 9 месяцев 2022 года среднемесячная заработная плата работников организаций Новосибирской области увеличилась на </a:t>
                </a:r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13,7%</a:t>
                </a:r>
                <a:r>
                  <a:rPr lang="ru-RU" sz="16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в сравнении с аналогичным периодом 2020 года (составила </a:t>
                </a:r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48 448 рублей</a:t>
                </a:r>
                <a:r>
                  <a:rPr lang="ru-RU" sz="16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CEB65794-717E-480E-9C12-A5FD0729E16B}"/>
                </a:ext>
              </a:extLst>
            </p:cNvPr>
            <p:cNvSpPr/>
            <p:nvPr/>
          </p:nvSpPr>
          <p:spPr>
            <a:xfrm>
              <a:off x="1019040" y="1191699"/>
              <a:ext cx="5192075" cy="646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Рост заработной платы во всех </a:t>
              </a:r>
              <a:endPara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видах </a:t>
              </a:r>
              <a:r>
                <a:rPr lang="ru-RU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экономической деятельности</a:t>
              </a:r>
              <a:endPara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Freeform 150"/>
          <p:cNvSpPr>
            <a:spLocks noEditPoints="1"/>
          </p:cNvSpPr>
          <p:nvPr/>
        </p:nvSpPr>
        <p:spPr bwMode="auto">
          <a:xfrm>
            <a:off x="296151" y="1579628"/>
            <a:ext cx="615600" cy="554400"/>
          </a:xfrm>
          <a:custGeom>
            <a:avLst/>
            <a:gdLst>
              <a:gd name="T0" fmla="*/ 3623 w 3623"/>
              <a:gd name="T1" fmla="*/ 3437 h 3437"/>
              <a:gd name="T2" fmla="*/ 551 w 3623"/>
              <a:gd name="T3" fmla="*/ 2567 h 3437"/>
              <a:gd name="T4" fmla="*/ 551 w 3623"/>
              <a:gd name="T5" fmla="*/ 3096 h 3437"/>
              <a:gd name="T6" fmla="*/ 1593 w 3623"/>
              <a:gd name="T7" fmla="*/ 2225 h 3437"/>
              <a:gd name="T8" fmla="*/ 1235 w 3623"/>
              <a:gd name="T9" fmla="*/ 2225 h 3437"/>
              <a:gd name="T10" fmla="*/ 2240 w 3623"/>
              <a:gd name="T11" fmla="*/ 3096 h 3437"/>
              <a:gd name="T12" fmla="*/ 2508 w 3623"/>
              <a:gd name="T13" fmla="*/ 888 h 3437"/>
              <a:gd name="T14" fmla="*/ 2508 w 3623"/>
              <a:gd name="T15" fmla="*/ 3096 h 3437"/>
              <a:gd name="T16" fmla="*/ 3511 w 3623"/>
              <a:gd name="T17" fmla="*/ 256 h 3437"/>
              <a:gd name="T18" fmla="*/ 3155 w 3623"/>
              <a:gd name="T19" fmla="*/ 256 h 3437"/>
              <a:gd name="T20" fmla="*/ 2933 w 3623"/>
              <a:gd name="T21" fmla="*/ 516 h 3437"/>
              <a:gd name="T22" fmla="*/ 2912 w 3623"/>
              <a:gd name="T23" fmla="*/ 570 h 3437"/>
              <a:gd name="T24" fmla="*/ 2848 w 3623"/>
              <a:gd name="T25" fmla="*/ 612 h 3437"/>
              <a:gd name="T26" fmla="*/ 2806 w 3623"/>
              <a:gd name="T27" fmla="*/ 618 h 3437"/>
              <a:gd name="T28" fmla="*/ 2734 w 3623"/>
              <a:gd name="T29" fmla="*/ 598 h 3437"/>
              <a:gd name="T30" fmla="*/ 2688 w 3623"/>
              <a:gd name="T31" fmla="*/ 546 h 3437"/>
              <a:gd name="T32" fmla="*/ 2623 w 3623"/>
              <a:gd name="T33" fmla="*/ 516 h 3437"/>
              <a:gd name="T34" fmla="*/ 2457 w 3623"/>
              <a:gd name="T35" fmla="*/ 718 h 3437"/>
              <a:gd name="T36" fmla="*/ 2270 w 3623"/>
              <a:gd name="T37" fmla="*/ 919 h 3437"/>
              <a:gd name="T38" fmla="*/ 2067 w 3623"/>
              <a:gd name="T39" fmla="*/ 1116 h 3437"/>
              <a:gd name="T40" fmla="*/ 1855 w 3623"/>
              <a:gd name="T41" fmla="*/ 1306 h 3437"/>
              <a:gd name="T42" fmla="*/ 1641 w 3623"/>
              <a:gd name="T43" fmla="*/ 1489 h 3437"/>
              <a:gd name="T44" fmla="*/ 1427 w 3623"/>
              <a:gd name="T45" fmla="*/ 1660 h 3437"/>
              <a:gd name="T46" fmla="*/ 1222 w 3623"/>
              <a:gd name="T47" fmla="*/ 1819 h 3437"/>
              <a:gd name="T48" fmla="*/ 1030 w 3623"/>
              <a:gd name="T49" fmla="*/ 1960 h 3437"/>
              <a:gd name="T50" fmla="*/ 858 w 3623"/>
              <a:gd name="T51" fmla="*/ 2083 h 3437"/>
              <a:gd name="T52" fmla="*/ 711 w 3623"/>
              <a:gd name="T53" fmla="*/ 2186 h 3437"/>
              <a:gd name="T54" fmla="*/ 595 w 3623"/>
              <a:gd name="T55" fmla="*/ 2264 h 3437"/>
              <a:gd name="T56" fmla="*/ 515 w 3623"/>
              <a:gd name="T57" fmla="*/ 2317 h 3437"/>
              <a:gd name="T58" fmla="*/ 477 w 3623"/>
              <a:gd name="T59" fmla="*/ 2341 h 3437"/>
              <a:gd name="T60" fmla="*/ 402 w 3623"/>
              <a:gd name="T61" fmla="*/ 2363 h 3437"/>
              <a:gd name="T62" fmla="*/ 325 w 3623"/>
              <a:gd name="T63" fmla="*/ 2341 h 3437"/>
              <a:gd name="T64" fmla="*/ 281 w 3623"/>
              <a:gd name="T65" fmla="*/ 2288 h 3437"/>
              <a:gd name="T66" fmla="*/ 281 w 3623"/>
              <a:gd name="T67" fmla="*/ 2224 h 3437"/>
              <a:gd name="T68" fmla="*/ 326 w 3623"/>
              <a:gd name="T69" fmla="*/ 2170 h 3437"/>
              <a:gd name="T70" fmla="*/ 351 w 3623"/>
              <a:gd name="T71" fmla="*/ 2154 h 3437"/>
              <a:gd name="T72" fmla="*/ 419 w 3623"/>
              <a:gd name="T73" fmla="*/ 2109 h 3437"/>
              <a:gd name="T74" fmla="*/ 522 w 3623"/>
              <a:gd name="T75" fmla="*/ 2039 h 3437"/>
              <a:gd name="T76" fmla="*/ 656 w 3623"/>
              <a:gd name="T77" fmla="*/ 1946 h 3437"/>
              <a:gd name="T78" fmla="*/ 814 w 3623"/>
              <a:gd name="T79" fmla="*/ 1832 h 3437"/>
              <a:gd name="T80" fmla="*/ 994 w 3623"/>
              <a:gd name="T81" fmla="*/ 1701 h 3437"/>
              <a:gd name="T82" fmla="*/ 1187 w 3623"/>
              <a:gd name="T83" fmla="*/ 1554 h 3437"/>
              <a:gd name="T84" fmla="*/ 1388 w 3623"/>
              <a:gd name="T85" fmla="*/ 1395 h 3437"/>
              <a:gd name="T86" fmla="*/ 1594 w 3623"/>
              <a:gd name="T87" fmla="*/ 1224 h 3437"/>
              <a:gd name="T88" fmla="*/ 1798 w 3623"/>
              <a:gd name="T89" fmla="*/ 1045 h 3437"/>
              <a:gd name="T90" fmla="*/ 1994 w 3623"/>
              <a:gd name="T91" fmla="*/ 860 h 3437"/>
              <a:gd name="T92" fmla="*/ 2178 w 3623"/>
              <a:gd name="T93" fmla="*/ 673 h 3437"/>
              <a:gd name="T94" fmla="*/ 2345 w 3623"/>
              <a:gd name="T95" fmla="*/ 484 h 3437"/>
              <a:gd name="T96" fmla="*/ 2392 w 3623"/>
              <a:gd name="T97" fmla="*/ 374 h 3437"/>
              <a:gd name="T98" fmla="*/ 2322 w 3623"/>
              <a:gd name="T99" fmla="*/ 379 h 3437"/>
              <a:gd name="T100" fmla="*/ 2260 w 3623"/>
              <a:gd name="T101" fmla="*/ 349 h 3437"/>
              <a:gd name="T102" fmla="*/ 2226 w 3623"/>
              <a:gd name="T103" fmla="*/ 296 h 3437"/>
              <a:gd name="T104" fmla="*/ 2231 w 3623"/>
              <a:gd name="T105" fmla="*/ 237 h 3437"/>
              <a:gd name="T106" fmla="*/ 2281 w 3623"/>
              <a:gd name="T107" fmla="*/ 184 h 3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23" h="3437">
                <a:moveTo>
                  <a:pt x="0" y="3172"/>
                </a:moveTo>
                <a:lnTo>
                  <a:pt x="3623" y="3172"/>
                </a:lnTo>
                <a:lnTo>
                  <a:pt x="3623" y="3437"/>
                </a:lnTo>
                <a:lnTo>
                  <a:pt x="0" y="3437"/>
                </a:lnTo>
                <a:lnTo>
                  <a:pt x="0" y="3172"/>
                </a:lnTo>
                <a:close/>
                <a:moveTo>
                  <a:pt x="551" y="2567"/>
                </a:moveTo>
                <a:lnTo>
                  <a:pt x="909" y="2567"/>
                </a:lnTo>
                <a:lnTo>
                  <a:pt x="909" y="3096"/>
                </a:lnTo>
                <a:lnTo>
                  <a:pt x="551" y="3096"/>
                </a:lnTo>
                <a:lnTo>
                  <a:pt x="551" y="2567"/>
                </a:lnTo>
                <a:close/>
                <a:moveTo>
                  <a:pt x="1235" y="2225"/>
                </a:moveTo>
                <a:lnTo>
                  <a:pt x="1593" y="2225"/>
                </a:lnTo>
                <a:lnTo>
                  <a:pt x="1593" y="3096"/>
                </a:lnTo>
                <a:lnTo>
                  <a:pt x="1235" y="3096"/>
                </a:lnTo>
                <a:lnTo>
                  <a:pt x="1235" y="2225"/>
                </a:lnTo>
                <a:close/>
                <a:moveTo>
                  <a:pt x="1882" y="1543"/>
                </a:moveTo>
                <a:lnTo>
                  <a:pt x="2240" y="1543"/>
                </a:lnTo>
                <a:lnTo>
                  <a:pt x="2240" y="3096"/>
                </a:lnTo>
                <a:lnTo>
                  <a:pt x="1882" y="3096"/>
                </a:lnTo>
                <a:lnTo>
                  <a:pt x="1882" y="1543"/>
                </a:lnTo>
                <a:close/>
                <a:moveTo>
                  <a:pt x="2508" y="888"/>
                </a:moveTo>
                <a:lnTo>
                  <a:pt x="2865" y="888"/>
                </a:lnTo>
                <a:lnTo>
                  <a:pt x="2865" y="3096"/>
                </a:lnTo>
                <a:lnTo>
                  <a:pt x="2508" y="3096"/>
                </a:lnTo>
                <a:lnTo>
                  <a:pt x="2508" y="888"/>
                </a:lnTo>
                <a:close/>
                <a:moveTo>
                  <a:pt x="3155" y="256"/>
                </a:moveTo>
                <a:lnTo>
                  <a:pt x="3511" y="256"/>
                </a:lnTo>
                <a:lnTo>
                  <a:pt x="3511" y="3096"/>
                </a:lnTo>
                <a:lnTo>
                  <a:pt x="3155" y="3096"/>
                </a:lnTo>
                <a:lnTo>
                  <a:pt x="3155" y="256"/>
                </a:lnTo>
                <a:close/>
                <a:moveTo>
                  <a:pt x="2864" y="0"/>
                </a:moveTo>
                <a:lnTo>
                  <a:pt x="2932" y="498"/>
                </a:lnTo>
                <a:lnTo>
                  <a:pt x="2933" y="516"/>
                </a:lnTo>
                <a:lnTo>
                  <a:pt x="2930" y="535"/>
                </a:lnTo>
                <a:lnTo>
                  <a:pt x="2922" y="553"/>
                </a:lnTo>
                <a:lnTo>
                  <a:pt x="2912" y="570"/>
                </a:lnTo>
                <a:lnTo>
                  <a:pt x="2894" y="588"/>
                </a:lnTo>
                <a:lnTo>
                  <a:pt x="2872" y="602"/>
                </a:lnTo>
                <a:lnTo>
                  <a:pt x="2848" y="612"/>
                </a:lnTo>
                <a:lnTo>
                  <a:pt x="2821" y="617"/>
                </a:lnTo>
                <a:lnTo>
                  <a:pt x="2814" y="618"/>
                </a:lnTo>
                <a:lnTo>
                  <a:pt x="2806" y="618"/>
                </a:lnTo>
                <a:lnTo>
                  <a:pt x="2780" y="616"/>
                </a:lnTo>
                <a:lnTo>
                  <a:pt x="2756" y="608"/>
                </a:lnTo>
                <a:lnTo>
                  <a:pt x="2734" y="598"/>
                </a:lnTo>
                <a:lnTo>
                  <a:pt x="2715" y="584"/>
                </a:lnTo>
                <a:lnTo>
                  <a:pt x="2699" y="566"/>
                </a:lnTo>
                <a:lnTo>
                  <a:pt x="2688" y="546"/>
                </a:lnTo>
                <a:lnTo>
                  <a:pt x="2682" y="524"/>
                </a:lnTo>
                <a:lnTo>
                  <a:pt x="2673" y="449"/>
                </a:lnTo>
                <a:lnTo>
                  <a:pt x="2623" y="516"/>
                </a:lnTo>
                <a:lnTo>
                  <a:pt x="2571" y="584"/>
                </a:lnTo>
                <a:lnTo>
                  <a:pt x="2515" y="651"/>
                </a:lnTo>
                <a:lnTo>
                  <a:pt x="2457" y="718"/>
                </a:lnTo>
                <a:lnTo>
                  <a:pt x="2396" y="785"/>
                </a:lnTo>
                <a:lnTo>
                  <a:pt x="2334" y="853"/>
                </a:lnTo>
                <a:lnTo>
                  <a:pt x="2270" y="919"/>
                </a:lnTo>
                <a:lnTo>
                  <a:pt x="2204" y="985"/>
                </a:lnTo>
                <a:lnTo>
                  <a:pt x="2136" y="1051"/>
                </a:lnTo>
                <a:lnTo>
                  <a:pt x="2067" y="1116"/>
                </a:lnTo>
                <a:lnTo>
                  <a:pt x="1998" y="1180"/>
                </a:lnTo>
                <a:lnTo>
                  <a:pt x="1927" y="1244"/>
                </a:lnTo>
                <a:lnTo>
                  <a:pt x="1855" y="1306"/>
                </a:lnTo>
                <a:lnTo>
                  <a:pt x="1784" y="1368"/>
                </a:lnTo>
                <a:lnTo>
                  <a:pt x="1712" y="1430"/>
                </a:lnTo>
                <a:lnTo>
                  <a:pt x="1641" y="1489"/>
                </a:lnTo>
                <a:lnTo>
                  <a:pt x="1569" y="1548"/>
                </a:lnTo>
                <a:lnTo>
                  <a:pt x="1497" y="1605"/>
                </a:lnTo>
                <a:lnTo>
                  <a:pt x="1427" y="1660"/>
                </a:lnTo>
                <a:lnTo>
                  <a:pt x="1357" y="1715"/>
                </a:lnTo>
                <a:lnTo>
                  <a:pt x="1289" y="1767"/>
                </a:lnTo>
                <a:lnTo>
                  <a:pt x="1222" y="1819"/>
                </a:lnTo>
                <a:lnTo>
                  <a:pt x="1156" y="1867"/>
                </a:lnTo>
                <a:lnTo>
                  <a:pt x="1092" y="1915"/>
                </a:lnTo>
                <a:lnTo>
                  <a:pt x="1030" y="1960"/>
                </a:lnTo>
                <a:lnTo>
                  <a:pt x="971" y="2004"/>
                </a:lnTo>
                <a:lnTo>
                  <a:pt x="913" y="2045"/>
                </a:lnTo>
                <a:lnTo>
                  <a:pt x="858" y="2083"/>
                </a:lnTo>
                <a:lnTo>
                  <a:pt x="807" y="2120"/>
                </a:lnTo>
                <a:lnTo>
                  <a:pt x="757" y="2154"/>
                </a:lnTo>
                <a:lnTo>
                  <a:pt x="711" y="2186"/>
                </a:lnTo>
                <a:lnTo>
                  <a:pt x="669" y="2214"/>
                </a:lnTo>
                <a:lnTo>
                  <a:pt x="629" y="2241"/>
                </a:lnTo>
                <a:lnTo>
                  <a:pt x="595" y="2264"/>
                </a:lnTo>
                <a:lnTo>
                  <a:pt x="564" y="2285"/>
                </a:lnTo>
                <a:lnTo>
                  <a:pt x="537" y="2303"/>
                </a:lnTo>
                <a:lnTo>
                  <a:pt x="515" y="2317"/>
                </a:lnTo>
                <a:lnTo>
                  <a:pt x="497" y="2329"/>
                </a:lnTo>
                <a:lnTo>
                  <a:pt x="485" y="2337"/>
                </a:lnTo>
                <a:lnTo>
                  <a:pt x="477" y="2341"/>
                </a:lnTo>
                <a:lnTo>
                  <a:pt x="454" y="2353"/>
                </a:lnTo>
                <a:lnTo>
                  <a:pt x="429" y="2361"/>
                </a:lnTo>
                <a:lnTo>
                  <a:pt x="402" y="2363"/>
                </a:lnTo>
                <a:lnTo>
                  <a:pt x="375" y="2361"/>
                </a:lnTo>
                <a:lnTo>
                  <a:pt x="348" y="2353"/>
                </a:lnTo>
                <a:lnTo>
                  <a:pt x="325" y="2341"/>
                </a:lnTo>
                <a:lnTo>
                  <a:pt x="305" y="2325"/>
                </a:lnTo>
                <a:lnTo>
                  <a:pt x="291" y="2307"/>
                </a:lnTo>
                <a:lnTo>
                  <a:pt x="281" y="2288"/>
                </a:lnTo>
                <a:lnTo>
                  <a:pt x="277" y="2267"/>
                </a:lnTo>
                <a:lnTo>
                  <a:pt x="277" y="2245"/>
                </a:lnTo>
                <a:lnTo>
                  <a:pt x="281" y="2224"/>
                </a:lnTo>
                <a:lnTo>
                  <a:pt x="292" y="2203"/>
                </a:lnTo>
                <a:lnTo>
                  <a:pt x="306" y="2186"/>
                </a:lnTo>
                <a:lnTo>
                  <a:pt x="326" y="2170"/>
                </a:lnTo>
                <a:lnTo>
                  <a:pt x="329" y="2168"/>
                </a:lnTo>
                <a:lnTo>
                  <a:pt x="338" y="2163"/>
                </a:lnTo>
                <a:lnTo>
                  <a:pt x="351" y="2154"/>
                </a:lnTo>
                <a:lnTo>
                  <a:pt x="369" y="2142"/>
                </a:lnTo>
                <a:lnTo>
                  <a:pt x="392" y="2126"/>
                </a:lnTo>
                <a:lnTo>
                  <a:pt x="419" y="2109"/>
                </a:lnTo>
                <a:lnTo>
                  <a:pt x="450" y="2088"/>
                </a:lnTo>
                <a:lnTo>
                  <a:pt x="484" y="2065"/>
                </a:lnTo>
                <a:lnTo>
                  <a:pt x="522" y="2039"/>
                </a:lnTo>
                <a:lnTo>
                  <a:pt x="563" y="2011"/>
                </a:lnTo>
                <a:lnTo>
                  <a:pt x="608" y="1980"/>
                </a:lnTo>
                <a:lnTo>
                  <a:pt x="656" y="1946"/>
                </a:lnTo>
                <a:lnTo>
                  <a:pt x="706" y="1910"/>
                </a:lnTo>
                <a:lnTo>
                  <a:pt x="759" y="1873"/>
                </a:lnTo>
                <a:lnTo>
                  <a:pt x="814" y="1832"/>
                </a:lnTo>
                <a:lnTo>
                  <a:pt x="873" y="1790"/>
                </a:lnTo>
                <a:lnTo>
                  <a:pt x="932" y="1747"/>
                </a:lnTo>
                <a:lnTo>
                  <a:pt x="994" y="1701"/>
                </a:lnTo>
                <a:lnTo>
                  <a:pt x="1057" y="1654"/>
                </a:lnTo>
                <a:lnTo>
                  <a:pt x="1121" y="1605"/>
                </a:lnTo>
                <a:lnTo>
                  <a:pt x="1187" y="1554"/>
                </a:lnTo>
                <a:lnTo>
                  <a:pt x="1253" y="1503"/>
                </a:lnTo>
                <a:lnTo>
                  <a:pt x="1321" y="1449"/>
                </a:lnTo>
                <a:lnTo>
                  <a:pt x="1388" y="1395"/>
                </a:lnTo>
                <a:lnTo>
                  <a:pt x="1457" y="1338"/>
                </a:lnTo>
                <a:lnTo>
                  <a:pt x="1526" y="1282"/>
                </a:lnTo>
                <a:lnTo>
                  <a:pt x="1594" y="1224"/>
                </a:lnTo>
                <a:lnTo>
                  <a:pt x="1663" y="1165"/>
                </a:lnTo>
                <a:lnTo>
                  <a:pt x="1731" y="1106"/>
                </a:lnTo>
                <a:lnTo>
                  <a:pt x="1798" y="1045"/>
                </a:lnTo>
                <a:lnTo>
                  <a:pt x="1864" y="984"/>
                </a:lnTo>
                <a:lnTo>
                  <a:pt x="1930" y="923"/>
                </a:lnTo>
                <a:lnTo>
                  <a:pt x="1994" y="860"/>
                </a:lnTo>
                <a:lnTo>
                  <a:pt x="2057" y="799"/>
                </a:lnTo>
                <a:lnTo>
                  <a:pt x="2119" y="736"/>
                </a:lnTo>
                <a:lnTo>
                  <a:pt x="2178" y="673"/>
                </a:lnTo>
                <a:lnTo>
                  <a:pt x="2236" y="610"/>
                </a:lnTo>
                <a:lnTo>
                  <a:pt x="2292" y="547"/>
                </a:lnTo>
                <a:lnTo>
                  <a:pt x="2345" y="484"/>
                </a:lnTo>
                <a:lnTo>
                  <a:pt x="2394" y="422"/>
                </a:lnTo>
                <a:lnTo>
                  <a:pt x="2442" y="360"/>
                </a:lnTo>
                <a:lnTo>
                  <a:pt x="2392" y="374"/>
                </a:lnTo>
                <a:lnTo>
                  <a:pt x="2369" y="380"/>
                </a:lnTo>
                <a:lnTo>
                  <a:pt x="2345" y="381"/>
                </a:lnTo>
                <a:lnTo>
                  <a:pt x="2322" y="379"/>
                </a:lnTo>
                <a:lnTo>
                  <a:pt x="2298" y="372"/>
                </a:lnTo>
                <a:lnTo>
                  <a:pt x="2277" y="362"/>
                </a:lnTo>
                <a:lnTo>
                  <a:pt x="2260" y="349"/>
                </a:lnTo>
                <a:lnTo>
                  <a:pt x="2244" y="333"/>
                </a:lnTo>
                <a:lnTo>
                  <a:pt x="2232" y="315"/>
                </a:lnTo>
                <a:lnTo>
                  <a:pt x="2226" y="296"/>
                </a:lnTo>
                <a:lnTo>
                  <a:pt x="2223" y="276"/>
                </a:lnTo>
                <a:lnTo>
                  <a:pt x="2225" y="256"/>
                </a:lnTo>
                <a:lnTo>
                  <a:pt x="2231" y="237"/>
                </a:lnTo>
                <a:lnTo>
                  <a:pt x="2243" y="216"/>
                </a:lnTo>
                <a:lnTo>
                  <a:pt x="2260" y="198"/>
                </a:lnTo>
                <a:lnTo>
                  <a:pt x="2281" y="184"/>
                </a:lnTo>
                <a:lnTo>
                  <a:pt x="2305" y="174"/>
                </a:lnTo>
                <a:lnTo>
                  <a:pt x="2864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6" name="Group 439"/>
          <p:cNvGrpSpPr/>
          <p:nvPr/>
        </p:nvGrpSpPr>
        <p:grpSpPr>
          <a:xfrm>
            <a:off x="6744680" y="1630815"/>
            <a:ext cx="616671" cy="554069"/>
            <a:chOff x="-1655763" y="1830388"/>
            <a:chExt cx="768350" cy="507997"/>
          </a:xfrm>
          <a:solidFill>
            <a:schemeClr val="accent5">
              <a:lumMod val="50000"/>
            </a:schemeClr>
          </a:solidFill>
        </p:grpSpPr>
        <p:sp>
          <p:nvSpPr>
            <p:cNvPr id="37" name="Freeform 682"/>
            <p:cNvSpPr>
              <a:spLocks/>
            </p:cNvSpPr>
            <p:nvPr/>
          </p:nvSpPr>
          <p:spPr bwMode="auto">
            <a:xfrm>
              <a:off x="-1087438" y="2012946"/>
              <a:ext cx="161925" cy="325438"/>
            </a:xfrm>
            <a:custGeom>
              <a:avLst/>
              <a:gdLst>
                <a:gd name="T0" fmla="*/ 0 w 712"/>
                <a:gd name="T1" fmla="*/ 0 h 1430"/>
                <a:gd name="T2" fmla="*/ 250 w 712"/>
                <a:gd name="T3" fmla="*/ 137 h 1430"/>
                <a:gd name="T4" fmla="*/ 159 w 712"/>
                <a:gd name="T5" fmla="*/ 287 h 1430"/>
                <a:gd name="T6" fmla="*/ 146 w 712"/>
                <a:gd name="T7" fmla="*/ 312 h 1430"/>
                <a:gd name="T8" fmla="*/ 139 w 712"/>
                <a:gd name="T9" fmla="*/ 338 h 1430"/>
                <a:gd name="T10" fmla="*/ 138 w 712"/>
                <a:gd name="T11" fmla="*/ 366 h 1430"/>
                <a:gd name="T12" fmla="*/ 141 w 712"/>
                <a:gd name="T13" fmla="*/ 394 h 1430"/>
                <a:gd name="T14" fmla="*/ 150 w 712"/>
                <a:gd name="T15" fmla="*/ 419 h 1430"/>
                <a:gd name="T16" fmla="*/ 165 w 712"/>
                <a:gd name="T17" fmla="*/ 443 h 1430"/>
                <a:gd name="T18" fmla="*/ 182 w 712"/>
                <a:gd name="T19" fmla="*/ 463 h 1430"/>
                <a:gd name="T20" fmla="*/ 203 w 712"/>
                <a:gd name="T21" fmla="*/ 480 h 1430"/>
                <a:gd name="T22" fmla="*/ 227 w 712"/>
                <a:gd name="T23" fmla="*/ 492 h 1430"/>
                <a:gd name="T24" fmla="*/ 252 w 712"/>
                <a:gd name="T25" fmla="*/ 499 h 1430"/>
                <a:gd name="T26" fmla="*/ 279 w 712"/>
                <a:gd name="T27" fmla="*/ 501 h 1430"/>
                <a:gd name="T28" fmla="*/ 295 w 712"/>
                <a:gd name="T29" fmla="*/ 500 h 1430"/>
                <a:gd name="T30" fmla="*/ 312 w 712"/>
                <a:gd name="T31" fmla="*/ 497 h 1430"/>
                <a:gd name="T32" fmla="*/ 712 w 712"/>
                <a:gd name="T33" fmla="*/ 402 h 1430"/>
                <a:gd name="T34" fmla="*/ 712 w 712"/>
                <a:gd name="T35" fmla="*/ 1385 h 1430"/>
                <a:gd name="T36" fmla="*/ 710 w 712"/>
                <a:gd name="T37" fmla="*/ 1399 h 1430"/>
                <a:gd name="T38" fmla="*/ 703 w 712"/>
                <a:gd name="T39" fmla="*/ 1412 h 1430"/>
                <a:gd name="T40" fmla="*/ 694 w 712"/>
                <a:gd name="T41" fmla="*/ 1422 h 1430"/>
                <a:gd name="T42" fmla="*/ 681 w 712"/>
                <a:gd name="T43" fmla="*/ 1428 h 1430"/>
                <a:gd name="T44" fmla="*/ 667 w 712"/>
                <a:gd name="T45" fmla="*/ 1430 h 1430"/>
                <a:gd name="T46" fmla="*/ 45 w 712"/>
                <a:gd name="T47" fmla="*/ 1430 h 1430"/>
                <a:gd name="T48" fmla="*/ 31 w 712"/>
                <a:gd name="T49" fmla="*/ 1428 h 1430"/>
                <a:gd name="T50" fmla="*/ 19 w 712"/>
                <a:gd name="T51" fmla="*/ 1422 h 1430"/>
                <a:gd name="T52" fmla="*/ 8 w 712"/>
                <a:gd name="T53" fmla="*/ 1412 h 1430"/>
                <a:gd name="T54" fmla="*/ 2 w 712"/>
                <a:gd name="T55" fmla="*/ 1399 h 1430"/>
                <a:gd name="T56" fmla="*/ 0 w 712"/>
                <a:gd name="T57" fmla="*/ 1385 h 1430"/>
                <a:gd name="T58" fmla="*/ 0 w 712"/>
                <a:gd name="T59" fmla="*/ 5 h 1430"/>
                <a:gd name="T60" fmla="*/ 0 w 712"/>
                <a:gd name="T61" fmla="*/ 0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12" h="1430">
                  <a:moveTo>
                    <a:pt x="0" y="0"/>
                  </a:moveTo>
                  <a:lnTo>
                    <a:pt x="250" y="137"/>
                  </a:lnTo>
                  <a:lnTo>
                    <a:pt x="159" y="287"/>
                  </a:lnTo>
                  <a:lnTo>
                    <a:pt x="146" y="312"/>
                  </a:lnTo>
                  <a:lnTo>
                    <a:pt x="139" y="338"/>
                  </a:lnTo>
                  <a:lnTo>
                    <a:pt x="138" y="366"/>
                  </a:lnTo>
                  <a:lnTo>
                    <a:pt x="141" y="394"/>
                  </a:lnTo>
                  <a:lnTo>
                    <a:pt x="150" y="419"/>
                  </a:lnTo>
                  <a:lnTo>
                    <a:pt x="165" y="443"/>
                  </a:lnTo>
                  <a:lnTo>
                    <a:pt x="182" y="463"/>
                  </a:lnTo>
                  <a:lnTo>
                    <a:pt x="203" y="480"/>
                  </a:lnTo>
                  <a:lnTo>
                    <a:pt x="227" y="492"/>
                  </a:lnTo>
                  <a:lnTo>
                    <a:pt x="252" y="499"/>
                  </a:lnTo>
                  <a:lnTo>
                    <a:pt x="279" y="501"/>
                  </a:lnTo>
                  <a:lnTo>
                    <a:pt x="295" y="500"/>
                  </a:lnTo>
                  <a:lnTo>
                    <a:pt x="312" y="497"/>
                  </a:lnTo>
                  <a:lnTo>
                    <a:pt x="712" y="402"/>
                  </a:lnTo>
                  <a:lnTo>
                    <a:pt x="712" y="1385"/>
                  </a:lnTo>
                  <a:lnTo>
                    <a:pt x="710" y="1399"/>
                  </a:lnTo>
                  <a:lnTo>
                    <a:pt x="703" y="1412"/>
                  </a:lnTo>
                  <a:lnTo>
                    <a:pt x="694" y="1422"/>
                  </a:lnTo>
                  <a:lnTo>
                    <a:pt x="681" y="1428"/>
                  </a:lnTo>
                  <a:lnTo>
                    <a:pt x="667" y="1430"/>
                  </a:lnTo>
                  <a:lnTo>
                    <a:pt x="45" y="1430"/>
                  </a:lnTo>
                  <a:lnTo>
                    <a:pt x="31" y="1428"/>
                  </a:lnTo>
                  <a:lnTo>
                    <a:pt x="19" y="1422"/>
                  </a:lnTo>
                  <a:lnTo>
                    <a:pt x="8" y="1412"/>
                  </a:lnTo>
                  <a:lnTo>
                    <a:pt x="2" y="1399"/>
                  </a:lnTo>
                  <a:lnTo>
                    <a:pt x="0" y="138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83"/>
            <p:cNvSpPr>
              <a:spLocks/>
            </p:cNvSpPr>
            <p:nvPr/>
          </p:nvSpPr>
          <p:spPr bwMode="auto">
            <a:xfrm>
              <a:off x="-1338263" y="1919285"/>
              <a:ext cx="161925" cy="419100"/>
            </a:xfrm>
            <a:custGeom>
              <a:avLst/>
              <a:gdLst>
                <a:gd name="T0" fmla="*/ 361 w 712"/>
                <a:gd name="T1" fmla="*/ 0 h 1842"/>
                <a:gd name="T2" fmla="*/ 712 w 712"/>
                <a:gd name="T3" fmla="*/ 194 h 1842"/>
                <a:gd name="T4" fmla="*/ 712 w 712"/>
                <a:gd name="T5" fmla="*/ 1797 h 1842"/>
                <a:gd name="T6" fmla="*/ 710 w 712"/>
                <a:gd name="T7" fmla="*/ 1811 h 1842"/>
                <a:gd name="T8" fmla="*/ 704 w 712"/>
                <a:gd name="T9" fmla="*/ 1824 h 1842"/>
                <a:gd name="T10" fmla="*/ 694 w 712"/>
                <a:gd name="T11" fmla="*/ 1834 h 1842"/>
                <a:gd name="T12" fmla="*/ 681 w 712"/>
                <a:gd name="T13" fmla="*/ 1840 h 1842"/>
                <a:gd name="T14" fmla="*/ 667 w 712"/>
                <a:gd name="T15" fmla="*/ 1842 h 1842"/>
                <a:gd name="T16" fmla="*/ 46 w 712"/>
                <a:gd name="T17" fmla="*/ 1842 h 1842"/>
                <a:gd name="T18" fmla="*/ 31 w 712"/>
                <a:gd name="T19" fmla="*/ 1840 h 1842"/>
                <a:gd name="T20" fmla="*/ 19 w 712"/>
                <a:gd name="T21" fmla="*/ 1834 h 1842"/>
                <a:gd name="T22" fmla="*/ 9 w 712"/>
                <a:gd name="T23" fmla="*/ 1824 h 1842"/>
                <a:gd name="T24" fmla="*/ 2 w 712"/>
                <a:gd name="T25" fmla="*/ 1811 h 1842"/>
                <a:gd name="T26" fmla="*/ 0 w 712"/>
                <a:gd name="T27" fmla="*/ 1797 h 1842"/>
                <a:gd name="T28" fmla="*/ 0 w 712"/>
                <a:gd name="T29" fmla="*/ 291 h 1842"/>
                <a:gd name="T30" fmla="*/ 361 w 712"/>
                <a:gd name="T31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2" h="1842">
                  <a:moveTo>
                    <a:pt x="361" y="0"/>
                  </a:moveTo>
                  <a:lnTo>
                    <a:pt x="712" y="194"/>
                  </a:lnTo>
                  <a:lnTo>
                    <a:pt x="712" y="1797"/>
                  </a:lnTo>
                  <a:lnTo>
                    <a:pt x="710" y="1811"/>
                  </a:lnTo>
                  <a:lnTo>
                    <a:pt x="704" y="1824"/>
                  </a:lnTo>
                  <a:lnTo>
                    <a:pt x="694" y="1834"/>
                  </a:lnTo>
                  <a:lnTo>
                    <a:pt x="681" y="1840"/>
                  </a:lnTo>
                  <a:lnTo>
                    <a:pt x="667" y="1842"/>
                  </a:lnTo>
                  <a:lnTo>
                    <a:pt x="46" y="1842"/>
                  </a:lnTo>
                  <a:lnTo>
                    <a:pt x="31" y="1840"/>
                  </a:lnTo>
                  <a:lnTo>
                    <a:pt x="19" y="1834"/>
                  </a:lnTo>
                  <a:lnTo>
                    <a:pt x="9" y="1824"/>
                  </a:lnTo>
                  <a:lnTo>
                    <a:pt x="2" y="1811"/>
                  </a:lnTo>
                  <a:lnTo>
                    <a:pt x="0" y="1797"/>
                  </a:lnTo>
                  <a:lnTo>
                    <a:pt x="0" y="291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84"/>
            <p:cNvSpPr>
              <a:spLocks/>
            </p:cNvSpPr>
            <p:nvPr/>
          </p:nvSpPr>
          <p:spPr bwMode="auto">
            <a:xfrm>
              <a:off x="-1576388" y="2022471"/>
              <a:ext cx="161925" cy="315913"/>
            </a:xfrm>
            <a:custGeom>
              <a:avLst/>
              <a:gdLst>
                <a:gd name="T0" fmla="*/ 0 w 712"/>
                <a:gd name="T1" fmla="*/ 0 h 1393"/>
                <a:gd name="T2" fmla="*/ 401 w 712"/>
                <a:gd name="T3" fmla="*/ 208 h 1393"/>
                <a:gd name="T4" fmla="*/ 427 w 712"/>
                <a:gd name="T5" fmla="*/ 219 h 1393"/>
                <a:gd name="T6" fmla="*/ 455 w 712"/>
                <a:gd name="T7" fmla="*/ 226 h 1393"/>
                <a:gd name="T8" fmla="*/ 483 w 712"/>
                <a:gd name="T9" fmla="*/ 229 h 1393"/>
                <a:gd name="T10" fmla="*/ 512 w 712"/>
                <a:gd name="T11" fmla="*/ 228 h 1393"/>
                <a:gd name="T12" fmla="*/ 540 w 712"/>
                <a:gd name="T13" fmla="*/ 224 h 1393"/>
                <a:gd name="T14" fmla="*/ 568 w 712"/>
                <a:gd name="T15" fmla="*/ 215 h 1393"/>
                <a:gd name="T16" fmla="*/ 593 w 712"/>
                <a:gd name="T17" fmla="*/ 203 h 1393"/>
                <a:gd name="T18" fmla="*/ 617 w 712"/>
                <a:gd name="T19" fmla="*/ 186 h 1393"/>
                <a:gd name="T20" fmla="*/ 712 w 712"/>
                <a:gd name="T21" fmla="*/ 110 h 1393"/>
                <a:gd name="T22" fmla="*/ 712 w 712"/>
                <a:gd name="T23" fmla="*/ 1348 h 1393"/>
                <a:gd name="T24" fmla="*/ 710 w 712"/>
                <a:gd name="T25" fmla="*/ 1362 h 1393"/>
                <a:gd name="T26" fmla="*/ 703 w 712"/>
                <a:gd name="T27" fmla="*/ 1375 h 1393"/>
                <a:gd name="T28" fmla="*/ 693 w 712"/>
                <a:gd name="T29" fmla="*/ 1385 h 1393"/>
                <a:gd name="T30" fmla="*/ 680 w 712"/>
                <a:gd name="T31" fmla="*/ 1391 h 1393"/>
                <a:gd name="T32" fmla="*/ 666 w 712"/>
                <a:gd name="T33" fmla="*/ 1393 h 1393"/>
                <a:gd name="T34" fmla="*/ 45 w 712"/>
                <a:gd name="T35" fmla="*/ 1393 h 1393"/>
                <a:gd name="T36" fmla="*/ 31 w 712"/>
                <a:gd name="T37" fmla="*/ 1391 h 1393"/>
                <a:gd name="T38" fmla="*/ 18 w 712"/>
                <a:gd name="T39" fmla="*/ 1385 h 1393"/>
                <a:gd name="T40" fmla="*/ 8 w 712"/>
                <a:gd name="T41" fmla="*/ 1375 h 1393"/>
                <a:gd name="T42" fmla="*/ 2 w 712"/>
                <a:gd name="T43" fmla="*/ 1362 h 1393"/>
                <a:gd name="T44" fmla="*/ 0 w 712"/>
                <a:gd name="T45" fmla="*/ 1348 h 1393"/>
                <a:gd name="T46" fmla="*/ 0 w 712"/>
                <a:gd name="T47" fmla="*/ 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2" h="1393">
                  <a:moveTo>
                    <a:pt x="0" y="0"/>
                  </a:moveTo>
                  <a:lnTo>
                    <a:pt x="401" y="208"/>
                  </a:lnTo>
                  <a:lnTo>
                    <a:pt x="427" y="219"/>
                  </a:lnTo>
                  <a:lnTo>
                    <a:pt x="455" y="226"/>
                  </a:lnTo>
                  <a:lnTo>
                    <a:pt x="483" y="229"/>
                  </a:lnTo>
                  <a:lnTo>
                    <a:pt x="512" y="228"/>
                  </a:lnTo>
                  <a:lnTo>
                    <a:pt x="540" y="224"/>
                  </a:lnTo>
                  <a:lnTo>
                    <a:pt x="568" y="215"/>
                  </a:lnTo>
                  <a:lnTo>
                    <a:pt x="593" y="203"/>
                  </a:lnTo>
                  <a:lnTo>
                    <a:pt x="617" y="186"/>
                  </a:lnTo>
                  <a:lnTo>
                    <a:pt x="712" y="110"/>
                  </a:lnTo>
                  <a:lnTo>
                    <a:pt x="712" y="1348"/>
                  </a:lnTo>
                  <a:lnTo>
                    <a:pt x="710" y="1362"/>
                  </a:lnTo>
                  <a:lnTo>
                    <a:pt x="703" y="1375"/>
                  </a:lnTo>
                  <a:lnTo>
                    <a:pt x="693" y="1385"/>
                  </a:lnTo>
                  <a:lnTo>
                    <a:pt x="680" y="1391"/>
                  </a:lnTo>
                  <a:lnTo>
                    <a:pt x="666" y="1393"/>
                  </a:lnTo>
                  <a:lnTo>
                    <a:pt x="45" y="1393"/>
                  </a:lnTo>
                  <a:lnTo>
                    <a:pt x="31" y="1391"/>
                  </a:lnTo>
                  <a:lnTo>
                    <a:pt x="18" y="1385"/>
                  </a:lnTo>
                  <a:lnTo>
                    <a:pt x="8" y="1375"/>
                  </a:lnTo>
                  <a:lnTo>
                    <a:pt x="2" y="1362"/>
                  </a:lnTo>
                  <a:lnTo>
                    <a:pt x="0" y="13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85"/>
            <p:cNvSpPr>
              <a:spLocks/>
            </p:cNvSpPr>
            <p:nvPr/>
          </p:nvSpPr>
          <p:spPr bwMode="auto">
            <a:xfrm>
              <a:off x="-1655763" y="1830388"/>
              <a:ext cx="768350" cy="257175"/>
            </a:xfrm>
            <a:custGeom>
              <a:avLst/>
              <a:gdLst>
                <a:gd name="T0" fmla="*/ 1790 w 3390"/>
                <a:gd name="T1" fmla="*/ 0 h 1134"/>
                <a:gd name="T2" fmla="*/ 1812 w 3390"/>
                <a:gd name="T3" fmla="*/ 3 h 1134"/>
                <a:gd name="T4" fmla="*/ 1831 w 3390"/>
                <a:gd name="T5" fmla="*/ 12 h 1134"/>
                <a:gd name="T6" fmla="*/ 3051 w 3390"/>
                <a:gd name="T7" fmla="*/ 682 h 1134"/>
                <a:gd name="T8" fmla="*/ 3202 w 3390"/>
                <a:gd name="T9" fmla="*/ 438 h 1134"/>
                <a:gd name="T10" fmla="*/ 3211 w 3390"/>
                <a:gd name="T11" fmla="*/ 428 h 1134"/>
                <a:gd name="T12" fmla="*/ 3222 w 3390"/>
                <a:gd name="T13" fmla="*/ 422 h 1134"/>
                <a:gd name="T14" fmla="*/ 3237 w 3390"/>
                <a:gd name="T15" fmla="*/ 422 h 1134"/>
                <a:gd name="T16" fmla="*/ 3249 w 3390"/>
                <a:gd name="T17" fmla="*/ 426 h 1134"/>
                <a:gd name="T18" fmla="*/ 3259 w 3390"/>
                <a:gd name="T19" fmla="*/ 435 h 1134"/>
                <a:gd name="T20" fmla="*/ 3264 w 3390"/>
                <a:gd name="T21" fmla="*/ 448 h 1134"/>
                <a:gd name="T22" fmla="*/ 3390 w 3390"/>
                <a:gd name="T23" fmla="*/ 968 h 1134"/>
                <a:gd name="T24" fmla="*/ 3390 w 3390"/>
                <a:gd name="T25" fmla="*/ 981 h 1134"/>
                <a:gd name="T26" fmla="*/ 3386 w 3390"/>
                <a:gd name="T27" fmla="*/ 993 h 1134"/>
                <a:gd name="T28" fmla="*/ 3376 w 3390"/>
                <a:gd name="T29" fmla="*/ 1004 h 1134"/>
                <a:gd name="T30" fmla="*/ 3364 w 3390"/>
                <a:gd name="T31" fmla="*/ 1009 h 1134"/>
                <a:gd name="T32" fmla="*/ 2843 w 3390"/>
                <a:gd name="T33" fmla="*/ 1134 h 1134"/>
                <a:gd name="T34" fmla="*/ 2829 w 3390"/>
                <a:gd name="T35" fmla="*/ 1134 h 1134"/>
                <a:gd name="T36" fmla="*/ 2817 w 3390"/>
                <a:gd name="T37" fmla="*/ 1130 h 1134"/>
                <a:gd name="T38" fmla="*/ 2807 w 3390"/>
                <a:gd name="T39" fmla="*/ 1121 h 1134"/>
                <a:gd name="T40" fmla="*/ 2803 w 3390"/>
                <a:gd name="T41" fmla="*/ 1115 h 1134"/>
                <a:gd name="T42" fmla="*/ 2801 w 3390"/>
                <a:gd name="T43" fmla="*/ 1108 h 1134"/>
                <a:gd name="T44" fmla="*/ 2800 w 3390"/>
                <a:gd name="T45" fmla="*/ 1095 h 1134"/>
                <a:gd name="T46" fmla="*/ 2806 w 3390"/>
                <a:gd name="T47" fmla="*/ 1083 h 1134"/>
                <a:gd name="T48" fmla="*/ 2956 w 3390"/>
                <a:gd name="T49" fmla="*/ 838 h 1134"/>
                <a:gd name="T50" fmla="*/ 1797 w 3390"/>
                <a:gd name="T51" fmla="*/ 200 h 1134"/>
                <a:gd name="T52" fmla="*/ 950 w 3390"/>
                <a:gd name="T53" fmla="*/ 881 h 1134"/>
                <a:gd name="T54" fmla="*/ 931 w 3390"/>
                <a:gd name="T55" fmla="*/ 892 h 1134"/>
                <a:gd name="T56" fmla="*/ 912 w 3390"/>
                <a:gd name="T57" fmla="*/ 899 h 1134"/>
                <a:gd name="T58" fmla="*/ 891 w 3390"/>
                <a:gd name="T59" fmla="*/ 901 h 1134"/>
                <a:gd name="T60" fmla="*/ 870 w 3390"/>
                <a:gd name="T61" fmla="*/ 898 h 1134"/>
                <a:gd name="T62" fmla="*/ 850 w 3390"/>
                <a:gd name="T63" fmla="*/ 890 h 1134"/>
                <a:gd name="T64" fmla="*/ 49 w 3390"/>
                <a:gd name="T65" fmla="*/ 474 h 1134"/>
                <a:gd name="T66" fmla="*/ 32 w 3390"/>
                <a:gd name="T67" fmla="*/ 462 h 1134"/>
                <a:gd name="T68" fmla="*/ 17 w 3390"/>
                <a:gd name="T69" fmla="*/ 448 h 1134"/>
                <a:gd name="T70" fmla="*/ 8 w 3390"/>
                <a:gd name="T71" fmla="*/ 430 h 1134"/>
                <a:gd name="T72" fmla="*/ 2 w 3390"/>
                <a:gd name="T73" fmla="*/ 411 h 1134"/>
                <a:gd name="T74" fmla="*/ 0 w 3390"/>
                <a:gd name="T75" fmla="*/ 391 h 1134"/>
                <a:gd name="T76" fmla="*/ 3 w 3390"/>
                <a:gd name="T77" fmla="*/ 371 h 1134"/>
                <a:gd name="T78" fmla="*/ 10 w 3390"/>
                <a:gd name="T79" fmla="*/ 351 h 1134"/>
                <a:gd name="T80" fmla="*/ 23 w 3390"/>
                <a:gd name="T81" fmla="*/ 334 h 1134"/>
                <a:gd name="T82" fmla="*/ 37 w 3390"/>
                <a:gd name="T83" fmla="*/ 319 h 1134"/>
                <a:gd name="T84" fmla="*/ 55 w 3390"/>
                <a:gd name="T85" fmla="*/ 309 h 1134"/>
                <a:gd name="T86" fmla="*/ 74 w 3390"/>
                <a:gd name="T87" fmla="*/ 304 h 1134"/>
                <a:gd name="T88" fmla="*/ 94 w 3390"/>
                <a:gd name="T89" fmla="*/ 302 h 1134"/>
                <a:gd name="T90" fmla="*/ 114 w 3390"/>
                <a:gd name="T91" fmla="*/ 305 h 1134"/>
                <a:gd name="T92" fmla="*/ 134 w 3390"/>
                <a:gd name="T93" fmla="*/ 312 h 1134"/>
                <a:gd name="T94" fmla="*/ 882 w 3390"/>
                <a:gd name="T95" fmla="*/ 701 h 1134"/>
                <a:gd name="T96" fmla="*/ 1730 w 3390"/>
                <a:gd name="T97" fmla="*/ 20 h 1134"/>
                <a:gd name="T98" fmla="*/ 1749 w 3390"/>
                <a:gd name="T99" fmla="*/ 8 h 1134"/>
                <a:gd name="T100" fmla="*/ 1768 w 3390"/>
                <a:gd name="T101" fmla="*/ 1 h 1134"/>
                <a:gd name="T102" fmla="*/ 1790 w 3390"/>
                <a:gd name="T103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90" h="1134">
                  <a:moveTo>
                    <a:pt x="1790" y="0"/>
                  </a:moveTo>
                  <a:lnTo>
                    <a:pt x="1812" y="3"/>
                  </a:lnTo>
                  <a:lnTo>
                    <a:pt x="1831" y="12"/>
                  </a:lnTo>
                  <a:lnTo>
                    <a:pt x="3051" y="682"/>
                  </a:lnTo>
                  <a:lnTo>
                    <a:pt x="3202" y="438"/>
                  </a:lnTo>
                  <a:lnTo>
                    <a:pt x="3211" y="428"/>
                  </a:lnTo>
                  <a:lnTo>
                    <a:pt x="3222" y="422"/>
                  </a:lnTo>
                  <a:lnTo>
                    <a:pt x="3237" y="422"/>
                  </a:lnTo>
                  <a:lnTo>
                    <a:pt x="3249" y="426"/>
                  </a:lnTo>
                  <a:lnTo>
                    <a:pt x="3259" y="435"/>
                  </a:lnTo>
                  <a:lnTo>
                    <a:pt x="3264" y="448"/>
                  </a:lnTo>
                  <a:lnTo>
                    <a:pt x="3390" y="968"/>
                  </a:lnTo>
                  <a:lnTo>
                    <a:pt x="3390" y="981"/>
                  </a:lnTo>
                  <a:lnTo>
                    <a:pt x="3386" y="993"/>
                  </a:lnTo>
                  <a:lnTo>
                    <a:pt x="3376" y="1004"/>
                  </a:lnTo>
                  <a:lnTo>
                    <a:pt x="3364" y="1009"/>
                  </a:lnTo>
                  <a:lnTo>
                    <a:pt x="2843" y="1134"/>
                  </a:lnTo>
                  <a:lnTo>
                    <a:pt x="2829" y="1134"/>
                  </a:lnTo>
                  <a:lnTo>
                    <a:pt x="2817" y="1130"/>
                  </a:lnTo>
                  <a:lnTo>
                    <a:pt x="2807" y="1121"/>
                  </a:lnTo>
                  <a:lnTo>
                    <a:pt x="2803" y="1115"/>
                  </a:lnTo>
                  <a:lnTo>
                    <a:pt x="2801" y="1108"/>
                  </a:lnTo>
                  <a:lnTo>
                    <a:pt x="2800" y="1095"/>
                  </a:lnTo>
                  <a:lnTo>
                    <a:pt x="2806" y="1083"/>
                  </a:lnTo>
                  <a:lnTo>
                    <a:pt x="2956" y="838"/>
                  </a:lnTo>
                  <a:lnTo>
                    <a:pt x="1797" y="200"/>
                  </a:lnTo>
                  <a:lnTo>
                    <a:pt x="950" y="881"/>
                  </a:lnTo>
                  <a:lnTo>
                    <a:pt x="931" y="892"/>
                  </a:lnTo>
                  <a:lnTo>
                    <a:pt x="912" y="899"/>
                  </a:lnTo>
                  <a:lnTo>
                    <a:pt x="891" y="901"/>
                  </a:lnTo>
                  <a:lnTo>
                    <a:pt x="870" y="898"/>
                  </a:lnTo>
                  <a:lnTo>
                    <a:pt x="850" y="890"/>
                  </a:lnTo>
                  <a:lnTo>
                    <a:pt x="49" y="474"/>
                  </a:lnTo>
                  <a:lnTo>
                    <a:pt x="32" y="462"/>
                  </a:lnTo>
                  <a:lnTo>
                    <a:pt x="17" y="448"/>
                  </a:lnTo>
                  <a:lnTo>
                    <a:pt x="8" y="430"/>
                  </a:lnTo>
                  <a:lnTo>
                    <a:pt x="2" y="411"/>
                  </a:lnTo>
                  <a:lnTo>
                    <a:pt x="0" y="391"/>
                  </a:lnTo>
                  <a:lnTo>
                    <a:pt x="3" y="371"/>
                  </a:lnTo>
                  <a:lnTo>
                    <a:pt x="10" y="351"/>
                  </a:lnTo>
                  <a:lnTo>
                    <a:pt x="23" y="334"/>
                  </a:lnTo>
                  <a:lnTo>
                    <a:pt x="37" y="319"/>
                  </a:lnTo>
                  <a:lnTo>
                    <a:pt x="55" y="309"/>
                  </a:lnTo>
                  <a:lnTo>
                    <a:pt x="74" y="304"/>
                  </a:lnTo>
                  <a:lnTo>
                    <a:pt x="94" y="302"/>
                  </a:lnTo>
                  <a:lnTo>
                    <a:pt x="114" y="305"/>
                  </a:lnTo>
                  <a:lnTo>
                    <a:pt x="134" y="312"/>
                  </a:lnTo>
                  <a:lnTo>
                    <a:pt x="882" y="701"/>
                  </a:lnTo>
                  <a:lnTo>
                    <a:pt x="1730" y="20"/>
                  </a:lnTo>
                  <a:lnTo>
                    <a:pt x="1749" y="8"/>
                  </a:lnTo>
                  <a:lnTo>
                    <a:pt x="1768" y="1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744695" y="4082220"/>
            <a:ext cx="4936408" cy="2402759"/>
            <a:chOff x="1726942" y="4913141"/>
            <a:chExt cx="6016931" cy="2402759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2740741" y="4913141"/>
              <a:ext cx="5003132" cy="2402759"/>
              <a:chOff x="82760" y="2708322"/>
              <a:chExt cx="2045595" cy="1953444"/>
            </a:xfrm>
          </p:grpSpPr>
          <p:sp>
            <p:nvSpPr>
              <p:cNvPr id="54" name="矩形 70"/>
              <p:cNvSpPr/>
              <p:nvPr/>
            </p:nvSpPr>
            <p:spPr>
              <a:xfrm>
                <a:off x="82760" y="2708322"/>
                <a:ext cx="2000821" cy="38036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altLang="zh-CN" sz="1600" b="1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Легализация трудовых отношений</a:t>
                </a:r>
                <a:endParaRPr lang="zh-CN" alt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82760" y="3093848"/>
                <a:ext cx="2000821" cy="156791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82760" y="3055098"/>
                <a:ext cx="2045595" cy="1276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По итогам работы </a:t>
                </a:r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территориальных </a:t>
                </a:r>
                <a:r>
                  <a:rPr lang="ru-RU" sz="16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межведомственных комиссий по вопросам оплаты труда и снижения нелегальной трудовой занятости </a:t>
                </a:r>
                <a:r>
                  <a:rPr lang="ru-RU" sz="1600" dirty="0" smtClean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легализовано </a:t>
                </a:r>
                <a:r>
                  <a:rPr lang="ru-RU" sz="16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более </a:t>
                </a:r>
                <a:r>
                  <a:rPr lang="ru-RU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 тысячи </a:t>
                </a:r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трудовых отношений</a:t>
                </a:r>
                <a:endPara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560"/>
            <p:cNvGrpSpPr/>
            <p:nvPr/>
          </p:nvGrpSpPr>
          <p:grpSpPr>
            <a:xfrm>
              <a:off x="1726942" y="4942748"/>
              <a:ext cx="750348" cy="543600"/>
              <a:chOff x="10227513" y="5824074"/>
              <a:chExt cx="261283" cy="253765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3" name="Freeform 516"/>
              <p:cNvSpPr>
                <a:spLocks noEditPoints="1"/>
              </p:cNvSpPr>
              <p:nvPr/>
            </p:nvSpPr>
            <p:spPr bwMode="auto">
              <a:xfrm>
                <a:off x="10227513" y="5824074"/>
                <a:ext cx="261283" cy="253765"/>
              </a:xfrm>
              <a:custGeom>
                <a:avLst/>
                <a:gdLst>
                  <a:gd name="T0" fmla="*/ 222 w 2515"/>
                  <a:gd name="T1" fmla="*/ 222 h 3378"/>
                  <a:gd name="T2" fmla="*/ 222 w 2515"/>
                  <a:gd name="T3" fmla="*/ 3156 h 3378"/>
                  <a:gd name="T4" fmla="*/ 1776 w 2515"/>
                  <a:gd name="T5" fmla="*/ 3156 h 3378"/>
                  <a:gd name="T6" fmla="*/ 1776 w 2515"/>
                  <a:gd name="T7" fmla="*/ 2676 h 3378"/>
                  <a:gd name="T8" fmla="*/ 2293 w 2515"/>
                  <a:gd name="T9" fmla="*/ 2676 h 3378"/>
                  <a:gd name="T10" fmla="*/ 2293 w 2515"/>
                  <a:gd name="T11" fmla="*/ 222 h 3378"/>
                  <a:gd name="T12" fmla="*/ 2062 w 2515"/>
                  <a:gd name="T13" fmla="*/ 222 h 3378"/>
                  <a:gd name="T14" fmla="*/ 2062 w 2515"/>
                  <a:gd name="T15" fmla="*/ 1490 h 3378"/>
                  <a:gd name="T16" fmla="*/ 1779 w 2515"/>
                  <a:gd name="T17" fmla="*/ 1121 h 3378"/>
                  <a:gd name="T18" fmla="*/ 1495 w 2515"/>
                  <a:gd name="T19" fmla="*/ 1490 h 3378"/>
                  <a:gd name="T20" fmla="*/ 1495 w 2515"/>
                  <a:gd name="T21" fmla="*/ 222 h 3378"/>
                  <a:gd name="T22" fmla="*/ 222 w 2515"/>
                  <a:gd name="T23" fmla="*/ 222 h 3378"/>
                  <a:gd name="T24" fmla="*/ 111 w 2515"/>
                  <a:gd name="T25" fmla="*/ 0 h 3378"/>
                  <a:gd name="T26" fmla="*/ 2404 w 2515"/>
                  <a:gd name="T27" fmla="*/ 0 h 3378"/>
                  <a:gd name="T28" fmla="*/ 2430 w 2515"/>
                  <a:gd name="T29" fmla="*/ 3 h 3378"/>
                  <a:gd name="T30" fmla="*/ 2452 w 2515"/>
                  <a:gd name="T31" fmla="*/ 11 h 3378"/>
                  <a:gd name="T32" fmla="*/ 2473 w 2515"/>
                  <a:gd name="T33" fmla="*/ 25 h 3378"/>
                  <a:gd name="T34" fmla="*/ 2490 w 2515"/>
                  <a:gd name="T35" fmla="*/ 41 h 3378"/>
                  <a:gd name="T36" fmla="*/ 2504 w 2515"/>
                  <a:gd name="T37" fmla="*/ 62 h 3378"/>
                  <a:gd name="T38" fmla="*/ 2512 w 2515"/>
                  <a:gd name="T39" fmla="*/ 85 h 3378"/>
                  <a:gd name="T40" fmla="*/ 2515 w 2515"/>
                  <a:gd name="T41" fmla="*/ 111 h 3378"/>
                  <a:gd name="T42" fmla="*/ 2515 w 2515"/>
                  <a:gd name="T43" fmla="*/ 2737 h 3378"/>
                  <a:gd name="T44" fmla="*/ 2512 w 2515"/>
                  <a:gd name="T45" fmla="*/ 2761 h 3378"/>
                  <a:gd name="T46" fmla="*/ 2505 w 2515"/>
                  <a:gd name="T47" fmla="*/ 2782 h 3378"/>
                  <a:gd name="T48" fmla="*/ 2493 w 2515"/>
                  <a:gd name="T49" fmla="*/ 2803 h 3378"/>
                  <a:gd name="T50" fmla="*/ 2478 w 2515"/>
                  <a:gd name="T51" fmla="*/ 2820 h 3378"/>
                  <a:gd name="T52" fmla="*/ 1886 w 2515"/>
                  <a:gd name="T53" fmla="*/ 3349 h 3378"/>
                  <a:gd name="T54" fmla="*/ 1870 w 2515"/>
                  <a:gd name="T55" fmla="*/ 3361 h 3378"/>
                  <a:gd name="T56" fmla="*/ 1851 w 2515"/>
                  <a:gd name="T57" fmla="*/ 3371 h 3378"/>
                  <a:gd name="T58" fmla="*/ 1832 w 2515"/>
                  <a:gd name="T59" fmla="*/ 3376 h 3378"/>
                  <a:gd name="T60" fmla="*/ 1812 w 2515"/>
                  <a:gd name="T61" fmla="*/ 3378 h 3378"/>
                  <a:gd name="T62" fmla="*/ 111 w 2515"/>
                  <a:gd name="T63" fmla="*/ 3378 h 3378"/>
                  <a:gd name="T64" fmla="*/ 85 w 2515"/>
                  <a:gd name="T65" fmla="*/ 3375 h 3378"/>
                  <a:gd name="T66" fmla="*/ 62 w 2515"/>
                  <a:gd name="T67" fmla="*/ 3366 h 3378"/>
                  <a:gd name="T68" fmla="*/ 41 w 2515"/>
                  <a:gd name="T69" fmla="*/ 3353 h 3378"/>
                  <a:gd name="T70" fmla="*/ 25 w 2515"/>
                  <a:gd name="T71" fmla="*/ 3336 h 3378"/>
                  <a:gd name="T72" fmla="*/ 11 w 2515"/>
                  <a:gd name="T73" fmla="*/ 3315 h 3378"/>
                  <a:gd name="T74" fmla="*/ 3 w 2515"/>
                  <a:gd name="T75" fmla="*/ 3292 h 3378"/>
                  <a:gd name="T76" fmla="*/ 0 w 2515"/>
                  <a:gd name="T77" fmla="*/ 3267 h 3378"/>
                  <a:gd name="T78" fmla="*/ 0 w 2515"/>
                  <a:gd name="T79" fmla="*/ 111 h 3378"/>
                  <a:gd name="T80" fmla="*/ 3 w 2515"/>
                  <a:gd name="T81" fmla="*/ 85 h 3378"/>
                  <a:gd name="T82" fmla="*/ 11 w 2515"/>
                  <a:gd name="T83" fmla="*/ 62 h 3378"/>
                  <a:gd name="T84" fmla="*/ 25 w 2515"/>
                  <a:gd name="T85" fmla="*/ 41 h 3378"/>
                  <a:gd name="T86" fmla="*/ 41 w 2515"/>
                  <a:gd name="T87" fmla="*/ 25 h 3378"/>
                  <a:gd name="T88" fmla="*/ 62 w 2515"/>
                  <a:gd name="T89" fmla="*/ 11 h 3378"/>
                  <a:gd name="T90" fmla="*/ 85 w 2515"/>
                  <a:gd name="T91" fmla="*/ 3 h 3378"/>
                  <a:gd name="T92" fmla="*/ 111 w 2515"/>
                  <a:gd name="T93" fmla="*/ 0 h 3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15" h="3378">
                    <a:moveTo>
                      <a:pt x="222" y="222"/>
                    </a:moveTo>
                    <a:lnTo>
                      <a:pt x="222" y="3156"/>
                    </a:lnTo>
                    <a:lnTo>
                      <a:pt x="1776" y="3156"/>
                    </a:lnTo>
                    <a:lnTo>
                      <a:pt x="1776" y="2676"/>
                    </a:lnTo>
                    <a:lnTo>
                      <a:pt x="2293" y="2676"/>
                    </a:lnTo>
                    <a:lnTo>
                      <a:pt x="2293" y="222"/>
                    </a:lnTo>
                    <a:lnTo>
                      <a:pt x="2062" y="222"/>
                    </a:lnTo>
                    <a:lnTo>
                      <a:pt x="2062" y="1490"/>
                    </a:lnTo>
                    <a:lnTo>
                      <a:pt x="1779" y="1121"/>
                    </a:lnTo>
                    <a:lnTo>
                      <a:pt x="1495" y="1490"/>
                    </a:lnTo>
                    <a:lnTo>
                      <a:pt x="1495" y="222"/>
                    </a:lnTo>
                    <a:lnTo>
                      <a:pt x="222" y="222"/>
                    </a:lnTo>
                    <a:close/>
                    <a:moveTo>
                      <a:pt x="111" y="0"/>
                    </a:moveTo>
                    <a:lnTo>
                      <a:pt x="2404" y="0"/>
                    </a:lnTo>
                    <a:lnTo>
                      <a:pt x="2430" y="3"/>
                    </a:lnTo>
                    <a:lnTo>
                      <a:pt x="2452" y="11"/>
                    </a:lnTo>
                    <a:lnTo>
                      <a:pt x="2473" y="25"/>
                    </a:lnTo>
                    <a:lnTo>
                      <a:pt x="2490" y="41"/>
                    </a:lnTo>
                    <a:lnTo>
                      <a:pt x="2504" y="62"/>
                    </a:lnTo>
                    <a:lnTo>
                      <a:pt x="2512" y="85"/>
                    </a:lnTo>
                    <a:lnTo>
                      <a:pt x="2515" y="111"/>
                    </a:lnTo>
                    <a:lnTo>
                      <a:pt x="2515" y="2737"/>
                    </a:lnTo>
                    <a:lnTo>
                      <a:pt x="2512" y="2761"/>
                    </a:lnTo>
                    <a:lnTo>
                      <a:pt x="2505" y="2782"/>
                    </a:lnTo>
                    <a:lnTo>
                      <a:pt x="2493" y="2803"/>
                    </a:lnTo>
                    <a:lnTo>
                      <a:pt x="2478" y="2820"/>
                    </a:lnTo>
                    <a:lnTo>
                      <a:pt x="1886" y="3349"/>
                    </a:lnTo>
                    <a:lnTo>
                      <a:pt x="1870" y="3361"/>
                    </a:lnTo>
                    <a:lnTo>
                      <a:pt x="1851" y="3371"/>
                    </a:lnTo>
                    <a:lnTo>
                      <a:pt x="1832" y="3376"/>
                    </a:lnTo>
                    <a:lnTo>
                      <a:pt x="1812" y="3378"/>
                    </a:lnTo>
                    <a:lnTo>
                      <a:pt x="111" y="3378"/>
                    </a:lnTo>
                    <a:lnTo>
                      <a:pt x="85" y="3375"/>
                    </a:lnTo>
                    <a:lnTo>
                      <a:pt x="62" y="3366"/>
                    </a:lnTo>
                    <a:lnTo>
                      <a:pt x="41" y="3353"/>
                    </a:lnTo>
                    <a:lnTo>
                      <a:pt x="25" y="3336"/>
                    </a:lnTo>
                    <a:lnTo>
                      <a:pt x="11" y="3315"/>
                    </a:lnTo>
                    <a:lnTo>
                      <a:pt x="3" y="3292"/>
                    </a:lnTo>
                    <a:lnTo>
                      <a:pt x="0" y="3267"/>
                    </a:lnTo>
                    <a:lnTo>
                      <a:pt x="0" y="111"/>
                    </a:lnTo>
                    <a:lnTo>
                      <a:pt x="3" y="85"/>
                    </a:lnTo>
                    <a:lnTo>
                      <a:pt x="11" y="62"/>
                    </a:lnTo>
                    <a:lnTo>
                      <a:pt x="25" y="41"/>
                    </a:lnTo>
                    <a:lnTo>
                      <a:pt x="41" y="25"/>
                    </a:lnTo>
                    <a:lnTo>
                      <a:pt x="62" y="11"/>
                    </a:lnTo>
                    <a:lnTo>
                      <a:pt x="85" y="3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517"/>
              <p:cNvSpPr>
                <a:spLocks noChangeArrowheads="1"/>
              </p:cNvSpPr>
              <p:nvPr/>
            </p:nvSpPr>
            <p:spPr bwMode="auto">
              <a:xfrm>
                <a:off x="10278536" y="5938611"/>
                <a:ext cx="77408" cy="4871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97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" y="991082"/>
            <a:ext cx="6096000" cy="4468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35551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ПРЕДОСТАВЛЕНИЕ МЕР ФИНАНСОВОЙ СОЦИАЛЬНОЙ ПОДДЕРЖКИ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9938" y="1148233"/>
            <a:ext cx="532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получателей мер социальной поддержки,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человек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0" y="577485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финансирования, в т.ч. из средств федерального бюджета Российской Федерации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38,9 млрд рублей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03626293"/>
              </p:ext>
            </p:extLst>
          </p:nvPr>
        </p:nvGraphicFramePr>
        <p:xfrm>
          <a:off x="577704" y="1708257"/>
          <a:ext cx="5334333" cy="372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634026" y="3150679"/>
            <a:ext cx="3989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ИНДЕКСАЦИЯ МЕР ПОДДЕРЖКИ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4025" y="3556471"/>
            <a:ext cx="407974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меры поддержки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увеличены на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меры поддержки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увеличены на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653"/>
          <p:cNvGrpSpPr/>
          <p:nvPr/>
        </p:nvGrpSpPr>
        <p:grpSpPr>
          <a:xfrm>
            <a:off x="8331200" y="1281924"/>
            <a:ext cx="1832925" cy="1458135"/>
            <a:chOff x="5519738" y="2933701"/>
            <a:chExt cx="1149350" cy="982663"/>
          </a:xfrm>
          <a:solidFill>
            <a:schemeClr val="accent5">
              <a:lumMod val="50000"/>
            </a:schemeClr>
          </a:solidFill>
        </p:grpSpPr>
        <p:sp>
          <p:nvSpPr>
            <p:cNvPr id="24" name="Freeform 190"/>
            <p:cNvSpPr>
              <a:spLocks/>
            </p:cNvSpPr>
            <p:nvPr/>
          </p:nvSpPr>
          <p:spPr bwMode="auto">
            <a:xfrm>
              <a:off x="6334126" y="2933701"/>
              <a:ext cx="236538" cy="382588"/>
            </a:xfrm>
            <a:custGeom>
              <a:avLst/>
              <a:gdLst>
                <a:gd name="T0" fmla="*/ 48 w 745"/>
                <a:gd name="T1" fmla="*/ 0 h 1203"/>
                <a:gd name="T2" fmla="*/ 697 w 745"/>
                <a:gd name="T3" fmla="*/ 0 h 1203"/>
                <a:gd name="T4" fmla="*/ 712 w 745"/>
                <a:gd name="T5" fmla="*/ 3 h 1203"/>
                <a:gd name="T6" fmla="*/ 725 w 745"/>
                <a:gd name="T7" fmla="*/ 9 h 1203"/>
                <a:gd name="T8" fmla="*/ 735 w 745"/>
                <a:gd name="T9" fmla="*/ 20 h 1203"/>
                <a:gd name="T10" fmla="*/ 743 w 745"/>
                <a:gd name="T11" fmla="*/ 33 h 1203"/>
                <a:gd name="T12" fmla="*/ 745 w 745"/>
                <a:gd name="T13" fmla="*/ 48 h 1203"/>
                <a:gd name="T14" fmla="*/ 745 w 745"/>
                <a:gd name="T15" fmla="*/ 329 h 1203"/>
                <a:gd name="T16" fmla="*/ 0 w 745"/>
                <a:gd name="T17" fmla="*/ 1203 h 1203"/>
                <a:gd name="T18" fmla="*/ 0 w 745"/>
                <a:gd name="T19" fmla="*/ 48 h 1203"/>
                <a:gd name="T20" fmla="*/ 3 w 745"/>
                <a:gd name="T21" fmla="*/ 33 h 1203"/>
                <a:gd name="T22" fmla="*/ 9 w 745"/>
                <a:gd name="T23" fmla="*/ 20 h 1203"/>
                <a:gd name="T24" fmla="*/ 20 w 745"/>
                <a:gd name="T25" fmla="*/ 9 h 1203"/>
                <a:gd name="T26" fmla="*/ 33 w 745"/>
                <a:gd name="T27" fmla="*/ 3 h 1203"/>
                <a:gd name="T28" fmla="*/ 48 w 745"/>
                <a:gd name="T29" fmla="*/ 0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5" h="1203">
                  <a:moveTo>
                    <a:pt x="48" y="0"/>
                  </a:moveTo>
                  <a:lnTo>
                    <a:pt x="697" y="0"/>
                  </a:lnTo>
                  <a:lnTo>
                    <a:pt x="712" y="3"/>
                  </a:lnTo>
                  <a:lnTo>
                    <a:pt x="725" y="9"/>
                  </a:lnTo>
                  <a:lnTo>
                    <a:pt x="735" y="20"/>
                  </a:lnTo>
                  <a:lnTo>
                    <a:pt x="743" y="33"/>
                  </a:lnTo>
                  <a:lnTo>
                    <a:pt x="745" y="48"/>
                  </a:lnTo>
                  <a:lnTo>
                    <a:pt x="745" y="329"/>
                  </a:lnTo>
                  <a:lnTo>
                    <a:pt x="0" y="1203"/>
                  </a:lnTo>
                  <a:lnTo>
                    <a:pt x="0" y="48"/>
                  </a:lnTo>
                  <a:lnTo>
                    <a:pt x="3" y="33"/>
                  </a:lnTo>
                  <a:lnTo>
                    <a:pt x="9" y="20"/>
                  </a:lnTo>
                  <a:lnTo>
                    <a:pt x="20" y="9"/>
                  </a:lnTo>
                  <a:lnTo>
                    <a:pt x="33" y="3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1"/>
            <p:cNvSpPr>
              <a:spLocks/>
            </p:cNvSpPr>
            <p:nvPr/>
          </p:nvSpPr>
          <p:spPr bwMode="auto">
            <a:xfrm>
              <a:off x="6334126" y="3194051"/>
              <a:ext cx="236538" cy="722313"/>
            </a:xfrm>
            <a:custGeom>
              <a:avLst/>
              <a:gdLst>
                <a:gd name="T0" fmla="*/ 745 w 745"/>
                <a:gd name="T1" fmla="*/ 0 h 2273"/>
                <a:gd name="T2" fmla="*/ 745 w 745"/>
                <a:gd name="T3" fmla="*/ 2226 h 2273"/>
                <a:gd name="T4" fmla="*/ 743 w 745"/>
                <a:gd name="T5" fmla="*/ 2240 h 2273"/>
                <a:gd name="T6" fmla="*/ 735 w 745"/>
                <a:gd name="T7" fmla="*/ 2254 h 2273"/>
                <a:gd name="T8" fmla="*/ 725 w 745"/>
                <a:gd name="T9" fmla="*/ 2265 h 2273"/>
                <a:gd name="T10" fmla="*/ 712 w 745"/>
                <a:gd name="T11" fmla="*/ 2271 h 2273"/>
                <a:gd name="T12" fmla="*/ 697 w 745"/>
                <a:gd name="T13" fmla="*/ 2273 h 2273"/>
                <a:gd name="T14" fmla="*/ 48 w 745"/>
                <a:gd name="T15" fmla="*/ 2273 h 2273"/>
                <a:gd name="T16" fmla="*/ 33 w 745"/>
                <a:gd name="T17" fmla="*/ 2271 h 2273"/>
                <a:gd name="T18" fmla="*/ 20 w 745"/>
                <a:gd name="T19" fmla="*/ 2265 h 2273"/>
                <a:gd name="T20" fmla="*/ 9 w 745"/>
                <a:gd name="T21" fmla="*/ 2254 h 2273"/>
                <a:gd name="T22" fmla="*/ 3 w 745"/>
                <a:gd name="T23" fmla="*/ 2240 h 2273"/>
                <a:gd name="T24" fmla="*/ 0 w 745"/>
                <a:gd name="T25" fmla="*/ 2226 h 2273"/>
                <a:gd name="T26" fmla="*/ 0 w 745"/>
                <a:gd name="T27" fmla="*/ 873 h 2273"/>
                <a:gd name="T28" fmla="*/ 745 w 745"/>
                <a:gd name="T29" fmla="*/ 0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5" h="2273">
                  <a:moveTo>
                    <a:pt x="745" y="0"/>
                  </a:moveTo>
                  <a:lnTo>
                    <a:pt x="745" y="2226"/>
                  </a:lnTo>
                  <a:lnTo>
                    <a:pt x="743" y="2240"/>
                  </a:lnTo>
                  <a:lnTo>
                    <a:pt x="735" y="2254"/>
                  </a:lnTo>
                  <a:lnTo>
                    <a:pt x="725" y="2265"/>
                  </a:lnTo>
                  <a:lnTo>
                    <a:pt x="712" y="2271"/>
                  </a:lnTo>
                  <a:lnTo>
                    <a:pt x="697" y="2273"/>
                  </a:lnTo>
                  <a:lnTo>
                    <a:pt x="48" y="2273"/>
                  </a:lnTo>
                  <a:lnTo>
                    <a:pt x="33" y="2271"/>
                  </a:lnTo>
                  <a:lnTo>
                    <a:pt x="20" y="2265"/>
                  </a:lnTo>
                  <a:lnTo>
                    <a:pt x="9" y="2254"/>
                  </a:lnTo>
                  <a:lnTo>
                    <a:pt x="3" y="2240"/>
                  </a:lnTo>
                  <a:lnTo>
                    <a:pt x="0" y="2226"/>
                  </a:lnTo>
                  <a:lnTo>
                    <a:pt x="0" y="873"/>
                  </a:lnTo>
                  <a:lnTo>
                    <a:pt x="7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2"/>
            <p:cNvSpPr>
              <a:spLocks/>
            </p:cNvSpPr>
            <p:nvPr/>
          </p:nvSpPr>
          <p:spPr bwMode="auto">
            <a:xfrm>
              <a:off x="5965826" y="3498851"/>
              <a:ext cx="236538" cy="417513"/>
            </a:xfrm>
            <a:custGeom>
              <a:avLst/>
              <a:gdLst>
                <a:gd name="T0" fmla="*/ 423 w 745"/>
                <a:gd name="T1" fmla="*/ 0 h 1313"/>
                <a:gd name="T2" fmla="*/ 745 w 745"/>
                <a:gd name="T3" fmla="*/ 94 h 1313"/>
                <a:gd name="T4" fmla="*/ 745 w 745"/>
                <a:gd name="T5" fmla="*/ 1266 h 1313"/>
                <a:gd name="T6" fmla="*/ 742 w 745"/>
                <a:gd name="T7" fmla="*/ 1280 h 1313"/>
                <a:gd name="T8" fmla="*/ 735 w 745"/>
                <a:gd name="T9" fmla="*/ 1294 h 1313"/>
                <a:gd name="T10" fmla="*/ 725 w 745"/>
                <a:gd name="T11" fmla="*/ 1305 h 1313"/>
                <a:gd name="T12" fmla="*/ 712 w 745"/>
                <a:gd name="T13" fmla="*/ 1311 h 1313"/>
                <a:gd name="T14" fmla="*/ 696 w 745"/>
                <a:gd name="T15" fmla="*/ 1313 h 1313"/>
                <a:gd name="T16" fmla="*/ 47 w 745"/>
                <a:gd name="T17" fmla="*/ 1313 h 1313"/>
                <a:gd name="T18" fmla="*/ 33 w 745"/>
                <a:gd name="T19" fmla="*/ 1311 h 1313"/>
                <a:gd name="T20" fmla="*/ 20 w 745"/>
                <a:gd name="T21" fmla="*/ 1305 h 1313"/>
                <a:gd name="T22" fmla="*/ 9 w 745"/>
                <a:gd name="T23" fmla="*/ 1294 h 1313"/>
                <a:gd name="T24" fmla="*/ 2 w 745"/>
                <a:gd name="T25" fmla="*/ 1280 h 1313"/>
                <a:gd name="T26" fmla="*/ 0 w 745"/>
                <a:gd name="T27" fmla="*/ 1266 h 1313"/>
                <a:gd name="T28" fmla="*/ 0 w 745"/>
                <a:gd name="T29" fmla="*/ 629 h 1313"/>
                <a:gd name="T30" fmla="*/ 423 w 745"/>
                <a:gd name="T31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5" h="1313">
                  <a:moveTo>
                    <a:pt x="423" y="0"/>
                  </a:moveTo>
                  <a:lnTo>
                    <a:pt x="745" y="94"/>
                  </a:lnTo>
                  <a:lnTo>
                    <a:pt x="745" y="1266"/>
                  </a:lnTo>
                  <a:lnTo>
                    <a:pt x="742" y="1280"/>
                  </a:lnTo>
                  <a:lnTo>
                    <a:pt x="735" y="1294"/>
                  </a:lnTo>
                  <a:lnTo>
                    <a:pt x="725" y="1305"/>
                  </a:lnTo>
                  <a:lnTo>
                    <a:pt x="712" y="1311"/>
                  </a:lnTo>
                  <a:lnTo>
                    <a:pt x="696" y="1313"/>
                  </a:lnTo>
                  <a:lnTo>
                    <a:pt x="47" y="1313"/>
                  </a:lnTo>
                  <a:lnTo>
                    <a:pt x="33" y="1311"/>
                  </a:lnTo>
                  <a:lnTo>
                    <a:pt x="20" y="1305"/>
                  </a:lnTo>
                  <a:lnTo>
                    <a:pt x="9" y="1294"/>
                  </a:lnTo>
                  <a:lnTo>
                    <a:pt x="2" y="1280"/>
                  </a:lnTo>
                  <a:lnTo>
                    <a:pt x="0" y="1266"/>
                  </a:lnTo>
                  <a:lnTo>
                    <a:pt x="0" y="629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3"/>
            <p:cNvSpPr>
              <a:spLocks/>
            </p:cNvSpPr>
            <p:nvPr/>
          </p:nvSpPr>
          <p:spPr bwMode="auto">
            <a:xfrm>
              <a:off x="5965826" y="3171826"/>
              <a:ext cx="236538" cy="346075"/>
            </a:xfrm>
            <a:custGeom>
              <a:avLst/>
              <a:gdLst>
                <a:gd name="T0" fmla="*/ 47 w 745"/>
                <a:gd name="T1" fmla="*/ 0 h 1088"/>
                <a:gd name="T2" fmla="*/ 696 w 745"/>
                <a:gd name="T3" fmla="*/ 0 h 1088"/>
                <a:gd name="T4" fmla="*/ 712 w 745"/>
                <a:gd name="T5" fmla="*/ 2 h 1088"/>
                <a:gd name="T6" fmla="*/ 725 w 745"/>
                <a:gd name="T7" fmla="*/ 8 h 1088"/>
                <a:gd name="T8" fmla="*/ 735 w 745"/>
                <a:gd name="T9" fmla="*/ 19 h 1088"/>
                <a:gd name="T10" fmla="*/ 742 w 745"/>
                <a:gd name="T11" fmla="*/ 33 h 1088"/>
                <a:gd name="T12" fmla="*/ 745 w 745"/>
                <a:gd name="T13" fmla="*/ 47 h 1088"/>
                <a:gd name="T14" fmla="*/ 745 w 745"/>
                <a:gd name="T15" fmla="*/ 792 h 1088"/>
                <a:gd name="T16" fmla="*/ 400 w 745"/>
                <a:gd name="T17" fmla="*/ 691 h 1088"/>
                <a:gd name="T18" fmla="*/ 372 w 745"/>
                <a:gd name="T19" fmla="*/ 686 h 1088"/>
                <a:gd name="T20" fmla="*/ 343 w 745"/>
                <a:gd name="T21" fmla="*/ 685 h 1088"/>
                <a:gd name="T22" fmla="*/ 316 w 745"/>
                <a:gd name="T23" fmla="*/ 690 h 1088"/>
                <a:gd name="T24" fmla="*/ 289 w 745"/>
                <a:gd name="T25" fmla="*/ 700 h 1088"/>
                <a:gd name="T26" fmla="*/ 264 w 745"/>
                <a:gd name="T27" fmla="*/ 715 h 1088"/>
                <a:gd name="T28" fmla="*/ 242 w 745"/>
                <a:gd name="T29" fmla="*/ 732 h 1088"/>
                <a:gd name="T30" fmla="*/ 224 w 745"/>
                <a:gd name="T31" fmla="*/ 755 h 1088"/>
                <a:gd name="T32" fmla="*/ 0 w 745"/>
                <a:gd name="T33" fmla="*/ 1088 h 1088"/>
                <a:gd name="T34" fmla="*/ 0 w 745"/>
                <a:gd name="T35" fmla="*/ 47 h 1088"/>
                <a:gd name="T36" fmla="*/ 2 w 745"/>
                <a:gd name="T37" fmla="*/ 33 h 1088"/>
                <a:gd name="T38" fmla="*/ 9 w 745"/>
                <a:gd name="T39" fmla="*/ 19 h 1088"/>
                <a:gd name="T40" fmla="*/ 20 w 745"/>
                <a:gd name="T41" fmla="*/ 8 h 1088"/>
                <a:gd name="T42" fmla="*/ 33 w 745"/>
                <a:gd name="T43" fmla="*/ 2 h 1088"/>
                <a:gd name="T44" fmla="*/ 47 w 745"/>
                <a:gd name="T45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5" h="1088">
                  <a:moveTo>
                    <a:pt x="47" y="0"/>
                  </a:moveTo>
                  <a:lnTo>
                    <a:pt x="696" y="0"/>
                  </a:lnTo>
                  <a:lnTo>
                    <a:pt x="712" y="2"/>
                  </a:lnTo>
                  <a:lnTo>
                    <a:pt x="725" y="8"/>
                  </a:lnTo>
                  <a:lnTo>
                    <a:pt x="735" y="19"/>
                  </a:lnTo>
                  <a:lnTo>
                    <a:pt x="742" y="33"/>
                  </a:lnTo>
                  <a:lnTo>
                    <a:pt x="745" y="47"/>
                  </a:lnTo>
                  <a:lnTo>
                    <a:pt x="745" y="792"/>
                  </a:lnTo>
                  <a:lnTo>
                    <a:pt x="400" y="691"/>
                  </a:lnTo>
                  <a:lnTo>
                    <a:pt x="372" y="686"/>
                  </a:lnTo>
                  <a:lnTo>
                    <a:pt x="343" y="685"/>
                  </a:lnTo>
                  <a:lnTo>
                    <a:pt x="316" y="690"/>
                  </a:lnTo>
                  <a:lnTo>
                    <a:pt x="289" y="700"/>
                  </a:lnTo>
                  <a:lnTo>
                    <a:pt x="264" y="715"/>
                  </a:lnTo>
                  <a:lnTo>
                    <a:pt x="242" y="732"/>
                  </a:lnTo>
                  <a:lnTo>
                    <a:pt x="224" y="755"/>
                  </a:lnTo>
                  <a:lnTo>
                    <a:pt x="0" y="1088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9" y="19"/>
                  </a:lnTo>
                  <a:lnTo>
                    <a:pt x="20" y="8"/>
                  </a:lnTo>
                  <a:lnTo>
                    <a:pt x="33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4"/>
            <p:cNvSpPr>
              <a:spLocks/>
            </p:cNvSpPr>
            <p:nvPr/>
          </p:nvSpPr>
          <p:spPr bwMode="auto">
            <a:xfrm>
              <a:off x="5618163" y="3349626"/>
              <a:ext cx="236538" cy="238125"/>
            </a:xfrm>
            <a:custGeom>
              <a:avLst/>
              <a:gdLst>
                <a:gd name="T0" fmla="*/ 48 w 745"/>
                <a:gd name="T1" fmla="*/ 0 h 751"/>
                <a:gd name="T2" fmla="*/ 697 w 745"/>
                <a:gd name="T3" fmla="*/ 0 h 751"/>
                <a:gd name="T4" fmla="*/ 712 w 745"/>
                <a:gd name="T5" fmla="*/ 4 h 751"/>
                <a:gd name="T6" fmla="*/ 725 w 745"/>
                <a:gd name="T7" fmla="*/ 10 h 751"/>
                <a:gd name="T8" fmla="*/ 735 w 745"/>
                <a:gd name="T9" fmla="*/ 20 h 751"/>
                <a:gd name="T10" fmla="*/ 743 w 745"/>
                <a:gd name="T11" fmla="*/ 33 h 751"/>
                <a:gd name="T12" fmla="*/ 745 w 745"/>
                <a:gd name="T13" fmla="*/ 49 h 751"/>
                <a:gd name="T14" fmla="*/ 745 w 745"/>
                <a:gd name="T15" fmla="*/ 751 h 751"/>
                <a:gd name="T16" fmla="*/ 483 w 745"/>
                <a:gd name="T17" fmla="*/ 500 h 751"/>
                <a:gd name="T18" fmla="*/ 460 w 745"/>
                <a:gd name="T19" fmla="*/ 481 h 751"/>
                <a:gd name="T20" fmla="*/ 435 w 745"/>
                <a:gd name="T21" fmla="*/ 468 h 751"/>
                <a:gd name="T22" fmla="*/ 407 w 745"/>
                <a:gd name="T23" fmla="*/ 459 h 751"/>
                <a:gd name="T24" fmla="*/ 379 w 745"/>
                <a:gd name="T25" fmla="*/ 454 h 751"/>
                <a:gd name="T26" fmla="*/ 350 w 745"/>
                <a:gd name="T27" fmla="*/ 457 h 751"/>
                <a:gd name="T28" fmla="*/ 323 w 745"/>
                <a:gd name="T29" fmla="*/ 463 h 751"/>
                <a:gd name="T30" fmla="*/ 296 w 745"/>
                <a:gd name="T31" fmla="*/ 474 h 751"/>
                <a:gd name="T32" fmla="*/ 271 w 745"/>
                <a:gd name="T33" fmla="*/ 491 h 751"/>
                <a:gd name="T34" fmla="*/ 0 w 745"/>
                <a:gd name="T35" fmla="*/ 714 h 751"/>
                <a:gd name="T36" fmla="*/ 0 w 745"/>
                <a:gd name="T37" fmla="*/ 49 h 751"/>
                <a:gd name="T38" fmla="*/ 3 w 745"/>
                <a:gd name="T39" fmla="*/ 33 h 751"/>
                <a:gd name="T40" fmla="*/ 9 w 745"/>
                <a:gd name="T41" fmla="*/ 20 h 751"/>
                <a:gd name="T42" fmla="*/ 20 w 745"/>
                <a:gd name="T43" fmla="*/ 10 h 751"/>
                <a:gd name="T44" fmla="*/ 33 w 745"/>
                <a:gd name="T45" fmla="*/ 4 h 751"/>
                <a:gd name="T46" fmla="*/ 48 w 745"/>
                <a:gd name="T4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5" h="751">
                  <a:moveTo>
                    <a:pt x="48" y="0"/>
                  </a:moveTo>
                  <a:lnTo>
                    <a:pt x="697" y="0"/>
                  </a:lnTo>
                  <a:lnTo>
                    <a:pt x="712" y="4"/>
                  </a:lnTo>
                  <a:lnTo>
                    <a:pt x="725" y="10"/>
                  </a:lnTo>
                  <a:lnTo>
                    <a:pt x="735" y="20"/>
                  </a:lnTo>
                  <a:lnTo>
                    <a:pt x="743" y="33"/>
                  </a:lnTo>
                  <a:lnTo>
                    <a:pt x="745" y="49"/>
                  </a:lnTo>
                  <a:lnTo>
                    <a:pt x="745" y="751"/>
                  </a:lnTo>
                  <a:lnTo>
                    <a:pt x="483" y="500"/>
                  </a:lnTo>
                  <a:lnTo>
                    <a:pt x="460" y="481"/>
                  </a:lnTo>
                  <a:lnTo>
                    <a:pt x="435" y="468"/>
                  </a:lnTo>
                  <a:lnTo>
                    <a:pt x="407" y="459"/>
                  </a:lnTo>
                  <a:lnTo>
                    <a:pt x="379" y="454"/>
                  </a:lnTo>
                  <a:lnTo>
                    <a:pt x="350" y="457"/>
                  </a:lnTo>
                  <a:lnTo>
                    <a:pt x="323" y="463"/>
                  </a:lnTo>
                  <a:lnTo>
                    <a:pt x="296" y="474"/>
                  </a:lnTo>
                  <a:lnTo>
                    <a:pt x="271" y="491"/>
                  </a:lnTo>
                  <a:lnTo>
                    <a:pt x="0" y="714"/>
                  </a:lnTo>
                  <a:lnTo>
                    <a:pt x="0" y="49"/>
                  </a:lnTo>
                  <a:lnTo>
                    <a:pt x="3" y="33"/>
                  </a:lnTo>
                  <a:lnTo>
                    <a:pt x="9" y="20"/>
                  </a:lnTo>
                  <a:lnTo>
                    <a:pt x="20" y="10"/>
                  </a:lnTo>
                  <a:lnTo>
                    <a:pt x="33" y="4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5"/>
            <p:cNvSpPr>
              <a:spLocks/>
            </p:cNvSpPr>
            <p:nvPr/>
          </p:nvSpPr>
          <p:spPr bwMode="auto">
            <a:xfrm>
              <a:off x="5618163" y="3611563"/>
              <a:ext cx="236538" cy="304800"/>
            </a:xfrm>
            <a:custGeom>
              <a:avLst/>
              <a:gdLst>
                <a:gd name="T0" fmla="*/ 364 w 745"/>
                <a:gd name="T1" fmla="*/ 0 h 958"/>
                <a:gd name="T2" fmla="*/ 745 w 745"/>
                <a:gd name="T3" fmla="*/ 367 h 958"/>
                <a:gd name="T4" fmla="*/ 745 w 745"/>
                <a:gd name="T5" fmla="*/ 911 h 958"/>
                <a:gd name="T6" fmla="*/ 743 w 745"/>
                <a:gd name="T7" fmla="*/ 925 h 958"/>
                <a:gd name="T8" fmla="*/ 735 w 745"/>
                <a:gd name="T9" fmla="*/ 939 h 958"/>
                <a:gd name="T10" fmla="*/ 725 w 745"/>
                <a:gd name="T11" fmla="*/ 950 h 958"/>
                <a:gd name="T12" fmla="*/ 712 w 745"/>
                <a:gd name="T13" fmla="*/ 956 h 958"/>
                <a:gd name="T14" fmla="*/ 697 w 745"/>
                <a:gd name="T15" fmla="*/ 958 h 958"/>
                <a:gd name="T16" fmla="*/ 48 w 745"/>
                <a:gd name="T17" fmla="*/ 958 h 958"/>
                <a:gd name="T18" fmla="*/ 33 w 745"/>
                <a:gd name="T19" fmla="*/ 956 h 958"/>
                <a:gd name="T20" fmla="*/ 20 w 745"/>
                <a:gd name="T21" fmla="*/ 950 h 958"/>
                <a:gd name="T22" fmla="*/ 9 w 745"/>
                <a:gd name="T23" fmla="*/ 939 h 958"/>
                <a:gd name="T24" fmla="*/ 3 w 745"/>
                <a:gd name="T25" fmla="*/ 925 h 958"/>
                <a:gd name="T26" fmla="*/ 0 w 745"/>
                <a:gd name="T27" fmla="*/ 911 h 958"/>
                <a:gd name="T28" fmla="*/ 0 w 745"/>
                <a:gd name="T29" fmla="*/ 298 h 958"/>
                <a:gd name="T30" fmla="*/ 364 w 745"/>
                <a:gd name="T31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5" h="958">
                  <a:moveTo>
                    <a:pt x="364" y="0"/>
                  </a:moveTo>
                  <a:lnTo>
                    <a:pt x="745" y="367"/>
                  </a:lnTo>
                  <a:lnTo>
                    <a:pt x="745" y="911"/>
                  </a:lnTo>
                  <a:lnTo>
                    <a:pt x="743" y="925"/>
                  </a:lnTo>
                  <a:lnTo>
                    <a:pt x="735" y="939"/>
                  </a:lnTo>
                  <a:lnTo>
                    <a:pt x="725" y="950"/>
                  </a:lnTo>
                  <a:lnTo>
                    <a:pt x="712" y="956"/>
                  </a:lnTo>
                  <a:lnTo>
                    <a:pt x="697" y="958"/>
                  </a:lnTo>
                  <a:lnTo>
                    <a:pt x="48" y="958"/>
                  </a:lnTo>
                  <a:lnTo>
                    <a:pt x="33" y="956"/>
                  </a:lnTo>
                  <a:lnTo>
                    <a:pt x="20" y="950"/>
                  </a:lnTo>
                  <a:lnTo>
                    <a:pt x="9" y="939"/>
                  </a:lnTo>
                  <a:lnTo>
                    <a:pt x="3" y="925"/>
                  </a:lnTo>
                  <a:lnTo>
                    <a:pt x="0" y="911"/>
                  </a:lnTo>
                  <a:lnTo>
                    <a:pt x="0" y="298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96"/>
            <p:cNvSpPr>
              <a:spLocks/>
            </p:cNvSpPr>
            <p:nvPr/>
          </p:nvSpPr>
          <p:spPr bwMode="auto">
            <a:xfrm>
              <a:off x="5519738" y="3013076"/>
              <a:ext cx="1149350" cy="720725"/>
            </a:xfrm>
            <a:custGeom>
              <a:avLst/>
              <a:gdLst>
                <a:gd name="T0" fmla="*/ 3535 w 3622"/>
                <a:gd name="T1" fmla="*/ 0 h 2271"/>
                <a:gd name="T2" fmla="*/ 3556 w 3622"/>
                <a:gd name="T3" fmla="*/ 1 h 2271"/>
                <a:gd name="T4" fmla="*/ 3576 w 3622"/>
                <a:gd name="T5" fmla="*/ 8 h 2271"/>
                <a:gd name="T6" fmla="*/ 3594 w 3622"/>
                <a:gd name="T7" fmla="*/ 19 h 2271"/>
                <a:gd name="T8" fmla="*/ 3608 w 3622"/>
                <a:gd name="T9" fmla="*/ 35 h 2271"/>
                <a:gd name="T10" fmla="*/ 3618 w 3622"/>
                <a:gd name="T11" fmla="*/ 54 h 2271"/>
                <a:gd name="T12" fmla="*/ 3622 w 3622"/>
                <a:gd name="T13" fmla="*/ 74 h 2271"/>
                <a:gd name="T14" fmla="*/ 3621 w 3622"/>
                <a:gd name="T15" fmla="*/ 93 h 2271"/>
                <a:gd name="T16" fmla="*/ 3615 w 3622"/>
                <a:gd name="T17" fmla="*/ 113 h 2271"/>
                <a:gd name="T18" fmla="*/ 3603 w 3622"/>
                <a:gd name="T19" fmla="*/ 132 h 2271"/>
                <a:gd name="T20" fmla="*/ 2374 w 3622"/>
                <a:gd name="T21" fmla="*/ 1572 h 2271"/>
                <a:gd name="T22" fmla="*/ 2361 w 3622"/>
                <a:gd name="T23" fmla="*/ 1585 h 2271"/>
                <a:gd name="T24" fmla="*/ 2345 w 3622"/>
                <a:gd name="T25" fmla="*/ 1594 h 2271"/>
                <a:gd name="T26" fmla="*/ 2328 w 3622"/>
                <a:gd name="T27" fmla="*/ 1598 h 2271"/>
                <a:gd name="T28" fmla="*/ 2309 w 3622"/>
                <a:gd name="T29" fmla="*/ 1599 h 2271"/>
                <a:gd name="T30" fmla="*/ 2291 w 3622"/>
                <a:gd name="T31" fmla="*/ 1597 h 2271"/>
                <a:gd name="T32" fmla="*/ 1805 w 3622"/>
                <a:gd name="T33" fmla="*/ 1454 h 2271"/>
                <a:gd name="T34" fmla="*/ 1279 w 3622"/>
                <a:gd name="T35" fmla="*/ 2236 h 2271"/>
                <a:gd name="T36" fmla="*/ 1267 w 3622"/>
                <a:gd name="T37" fmla="*/ 2249 h 2271"/>
                <a:gd name="T38" fmla="*/ 1254 w 3622"/>
                <a:gd name="T39" fmla="*/ 2259 h 2271"/>
                <a:gd name="T40" fmla="*/ 1239 w 3622"/>
                <a:gd name="T41" fmla="*/ 2267 h 2271"/>
                <a:gd name="T42" fmla="*/ 1221 w 3622"/>
                <a:gd name="T43" fmla="*/ 2270 h 2271"/>
                <a:gd name="T44" fmla="*/ 1203 w 3622"/>
                <a:gd name="T45" fmla="*/ 2270 h 2271"/>
                <a:gd name="T46" fmla="*/ 1187 w 3622"/>
                <a:gd name="T47" fmla="*/ 2267 h 2271"/>
                <a:gd name="T48" fmla="*/ 1172 w 3622"/>
                <a:gd name="T49" fmla="*/ 2259 h 2271"/>
                <a:gd name="T50" fmla="*/ 1157 w 3622"/>
                <a:gd name="T51" fmla="*/ 2248 h 2271"/>
                <a:gd name="T52" fmla="*/ 688 w 3622"/>
                <a:gd name="T53" fmla="*/ 1795 h 2271"/>
                <a:gd name="T54" fmla="*/ 131 w 3622"/>
                <a:gd name="T55" fmla="*/ 2252 h 2271"/>
                <a:gd name="T56" fmla="*/ 114 w 3622"/>
                <a:gd name="T57" fmla="*/ 2262 h 2271"/>
                <a:gd name="T58" fmla="*/ 98 w 3622"/>
                <a:gd name="T59" fmla="*/ 2269 h 2271"/>
                <a:gd name="T60" fmla="*/ 80 w 3622"/>
                <a:gd name="T61" fmla="*/ 2271 h 2271"/>
                <a:gd name="T62" fmla="*/ 63 w 3622"/>
                <a:gd name="T63" fmla="*/ 2269 h 2271"/>
                <a:gd name="T64" fmla="*/ 46 w 3622"/>
                <a:gd name="T65" fmla="*/ 2263 h 2271"/>
                <a:gd name="T66" fmla="*/ 31 w 3622"/>
                <a:gd name="T67" fmla="*/ 2255 h 2271"/>
                <a:gd name="T68" fmla="*/ 18 w 3622"/>
                <a:gd name="T69" fmla="*/ 2241 h 2271"/>
                <a:gd name="T70" fmla="*/ 7 w 3622"/>
                <a:gd name="T71" fmla="*/ 2224 h 2271"/>
                <a:gd name="T72" fmla="*/ 1 w 3622"/>
                <a:gd name="T73" fmla="*/ 2204 h 2271"/>
                <a:gd name="T74" fmla="*/ 0 w 3622"/>
                <a:gd name="T75" fmla="*/ 2183 h 2271"/>
                <a:gd name="T76" fmla="*/ 6 w 3622"/>
                <a:gd name="T77" fmla="*/ 2163 h 2271"/>
                <a:gd name="T78" fmla="*/ 14 w 3622"/>
                <a:gd name="T79" fmla="*/ 2145 h 2271"/>
                <a:gd name="T80" fmla="*/ 29 w 3622"/>
                <a:gd name="T81" fmla="*/ 2129 h 2271"/>
                <a:gd name="T82" fmla="*/ 640 w 3622"/>
                <a:gd name="T83" fmla="*/ 1627 h 2271"/>
                <a:gd name="T84" fmla="*/ 658 w 3622"/>
                <a:gd name="T85" fmla="*/ 1617 h 2271"/>
                <a:gd name="T86" fmla="*/ 675 w 3622"/>
                <a:gd name="T87" fmla="*/ 1610 h 2271"/>
                <a:gd name="T88" fmla="*/ 694 w 3622"/>
                <a:gd name="T89" fmla="*/ 1609 h 2271"/>
                <a:gd name="T90" fmla="*/ 714 w 3622"/>
                <a:gd name="T91" fmla="*/ 1611 h 2271"/>
                <a:gd name="T92" fmla="*/ 732 w 3622"/>
                <a:gd name="T93" fmla="*/ 1619 h 2271"/>
                <a:gd name="T94" fmla="*/ 747 w 3622"/>
                <a:gd name="T95" fmla="*/ 1631 h 2271"/>
                <a:gd name="T96" fmla="*/ 1199 w 3622"/>
                <a:gd name="T97" fmla="*/ 2068 h 2271"/>
                <a:gd name="T98" fmla="*/ 1705 w 3622"/>
                <a:gd name="T99" fmla="*/ 1316 h 2271"/>
                <a:gd name="T100" fmla="*/ 1718 w 3622"/>
                <a:gd name="T101" fmla="*/ 1301 h 2271"/>
                <a:gd name="T102" fmla="*/ 1735 w 3622"/>
                <a:gd name="T103" fmla="*/ 1290 h 2271"/>
                <a:gd name="T104" fmla="*/ 1753 w 3622"/>
                <a:gd name="T105" fmla="*/ 1283 h 2271"/>
                <a:gd name="T106" fmla="*/ 1773 w 3622"/>
                <a:gd name="T107" fmla="*/ 1281 h 2271"/>
                <a:gd name="T108" fmla="*/ 1793 w 3622"/>
                <a:gd name="T109" fmla="*/ 1285 h 2271"/>
                <a:gd name="T110" fmla="*/ 2287 w 3622"/>
                <a:gd name="T111" fmla="*/ 1429 h 2271"/>
                <a:gd name="T112" fmla="*/ 3482 w 3622"/>
                <a:gd name="T113" fmla="*/ 27 h 2271"/>
                <a:gd name="T114" fmla="*/ 3498 w 3622"/>
                <a:gd name="T115" fmla="*/ 13 h 2271"/>
                <a:gd name="T116" fmla="*/ 3516 w 3622"/>
                <a:gd name="T117" fmla="*/ 4 h 2271"/>
                <a:gd name="T118" fmla="*/ 3535 w 3622"/>
                <a:gd name="T119" fmla="*/ 0 h 2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22" h="2271">
                  <a:moveTo>
                    <a:pt x="3535" y="0"/>
                  </a:moveTo>
                  <a:lnTo>
                    <a:pt x="3556" y="1"/>
                  </a:lnTo>
                  <a:lnTo>
                    <a:pt x="3576" y="8"/>
                  </a:lnTo>
                  <a:lnTo>
                    <a:pt x="3594" y="19"/>
                  </a:lnTo>
                  <a:lnTo>
                    <a:pt x="3608" y="35"/>
                  </a:lnTo>
                  <a:lnTo>
                    <a:pt x="3618" y="54"/>
                  </a:lnTo>
                  <a:lnTo>
                    <a:pt x="3622" y="74"/>
                  </a:lnTo>
                  <a:lnTo>
                    <a:pt x="3621" y="93"/>
                  </a:lnTo>
                  <a:lnTo>
                    <a:pt x="3615" y="113"/>
                  </a:lnTo>
                  <a:lnTo>
                    <a:pt x="3603" y="132"/>
                  </a:lnTo>
                  <a:lnTo>
                    <a:pt x="2374" y="1572"/>
                  </a:lnTo>
                  <a:lnTo>
                    <a:pt x="2361" y="1585"/>
                  </a:lnTo>
                  <a:lnTo>
                    <a:pt x="2345" y="1594"/>
                  </a:lnTo>
                  <a:lnTo>
                    <a:pt x="2328" y="1598"/>
                  </a:lnTo>
                  <a:lnTo>
                    <a:pt x="2309" y="1599"/>
                  </a:lnTo>
                  <a:lnTo>
                    <a:pt x="2291" y="1597"/>
                  </a:lnTo>
                  <a:lnTo>
                    <a:pt x="1805" y="1454"/>
                  </a:lnTo>
                  <a:lnTo>
                    <a:pt x="1279" y="2236"/>
                  </a:lnTo>
                  <a:lnTo>
                    <a:pt x="1267" y="2249"/>
                  </a:lnTo>
                  <a:lnTo>
                    <a:pt x="1254" y="2259"/>
                  </a:lnTo>
                  <a:lnTo>
                    <a:pt x="1239" y="2267"/>
                  </a:lnTo>
                  <a:lnTo>
                    <a:pt x="1221" y="2270"/>
                  </a:lnTo>
                  <a:lnTo>
                    <a:pt x="1203" y="2270"/>
                  </a:lnTo>
                  <a:lnTo>
                    <a:pt x="1187" y="2267"/>
                  </a:lnTo>
                  <a:lnTo>
                    <a:pt x="1172" y="2259"/>
                  </a:lnTo>
                  <a:lnTo>
                    <a:pt x="1157" y="2248"/>
                  </a:lnTo>
                  <a:lnTo>
                    <a:pt x="688" y="1795"/>
                  </a:lnTo>
                  <a:lnTo>
                    <a:pt x="131" y="2252"/>
                  </a:lnTo>
                  <a:lnTo>
                    <a:pt x="114" y="2262"/>
                  </a:lnTo>
                  <a:lnTo>
                    <a:pt x="98" y="2269"/>
                  </a:lnTo>
                  <a:lnTo>
                    <a:pt x="80" y="2271"/>
                  </a:lnTo>
                  <a:lnTo>
                    <a:pt x="63" y="2269"/>
                  </a:lnTo>
                  <a:lnTo>
                    <a:pt x="46" y="2263"/>
                  </a:lnTo>
                  <a:lnTo>
                    <a:pt x="31" y="2255"/>
                  </a:lnTo>
                  <a:lnTo>
                    <a:pt x="18" y="2241"/>
                  </a:lnTo>
                  <a:lnTo>
                    <a:pt x="7" y="2224"/>
                  </a:lnTo>
                  <a:lnTo>
                    <a:pt x="1" y="2204"/>
                  </a:lnTo>
                  <a:lnTo>
                    <a:pt x="0" y="2183"/>
                  </a:lnTo>
                  <a:lnTo>
                    <a:pt x="6" y="2163"/>
                  </a:lnTo>
                  <a:lnTo>
                    <a:pt x="14" y="2145"/>
                  </a:lnTo>
                  <a:lnTo>
                    <a:pt x="29" y="2129"/>
                  </a:lnTo>
                  <a:lnTo>
                    <a:pt x="640" y="1627"/>
                  </a:lnTo>
                  <a:lnTo>
                    <a:pt x="658" y="1617"/>
                  </a:lnTo>
                  <a:lnTo>
                    <a:pt x="675" y="1610"/>
                  </a:lnTo>
                  <a:lnTo>
                    <a:pt x="694" y="1609"/>
                  </a:lnTo>
                  <a:lnTo>
                    <a:pt x="714" y="1611"/>
                  </a:lnTo>
                  <a:lnTo>
                    <a:pt x="732" y="1619"/>
                  </a:lnTo>
                  <a:lnTo>
                    <a:pt x="747" y="1631"/>
                  </a:lnTo>
                  <a:lnTo>
                    <a:pt x="1199" y="2068"/>
                  </a:lnTo>
                  <a:lnTo>
                    <a:pt x="1705" y="1316"/>
                  </a:lnTo>
                  <a:lnTo>
                    <a:pt x="1718" y="1301"/>
                  </a:lnTo>
                  <a:lnTo>
                    <a:pt x="1735" y="1290"/>
                  </a:lnTo>
                  <a:lnTo>
                    <a:pt x="1753" y="1283"/>
                  </a:lnTo>
                  <a:lnTo>
                    <a:pt x="1773" y="1281"/>
                  </a:lnTo>
                  <a:lnTo>
                    <a:pt x="1793" y="1285"/>
                  </a:lnTo>
                  <a:lnTo>
                    <a:pt x="2287" y="1429"/>
                  </a:lnTo>
                  <a:lnTo>
                    <a:pt x="3482" y="27"/>
                  </a:lnTo>
                  <a:lnTo>
                    <a:pt x="3498" y="13"/>
                  </a:lnTo>
                  <a:lnTo>
                    <a:pt x="3516" y="4"/>
                  </a:lnTo>
                  <a:lnTo>
                    <a:pt x="35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36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080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 СОЦИАЛЬНОЙ СФЕРЫ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65925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ВНЕДРЕНИЕ «СОЦИАЛЬНОГО КАЗНАЧЕЙСТВА»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391763" y="1603505"/>
            <a:ext cx="53039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ПЕРЕВЕДЕНЫ В ЭЛЕКТРОННЫЙ ВИД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文本框 17"/>
          <p:cNvSpPr txBox="1"/>
          <p:nvPr/>
        </p:nvSpPr>
        <p:spPr>
          <a:xfrm>
            <a:off x="308617" y="2042108"/>
            <a:ext cx="547020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на ребенка в возрасте от 3 до 7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при рождении ребенка в молодой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на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сертификата на областной семейный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7"/>
          <p:cNvSpPr txBox="1"/>
          <p:nvPr/>
        </p:nvSpPr>
        <p:spPr>
          <a:xfrm>
            <a:off x="391763" y="4467819"/>
            <a:ext cx="53039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ПРЕДОСТАВЛЮТСЯ </a:t>
            </a:r>
          </a:p>
          <a:p>
            <a:pPr algn="ctr"/>
            <a:r>
              <a:rPr lang="ru-RU" altLang="zh-CN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В ПРОАКТИВНОМ ФОРМАТЕ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文本框 14"/>
          <p:cNvSpPr txBox="1"/>
          <p:nvPr/>
        </p:nvSpPr>
        <p:spPr>
          <a:xfrm>
            <a:off x="308617" y="5114150"/>
            <a:ext cx="540000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социальная доплата 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пенсии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гражданам, имеющим ребенка-инвалида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493465" y="1595832"/>
            <a:ext cx="5493245" cy="2365998"/>
            <a:chOff x="6649491" y="65159"/>
            <a:chExt cx="5890710" cy="17621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649491" y="904692"/>
              <a:ext cx="5890710" cy="922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через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ЕПГУ подано </a:t>
              </a:r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250 тысяч заявлений</a:t>
              </a:r>
              <a:r>
                <a:rPr lang="ru-RU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предоставление мер социальной поддержки</a:t>
              </a:r>
            </a:p>
            <a:p>
              <a:pPr algn="just">
                <a:spcAft>
                  <a:spcPts val="300"/>
                </a:spcAft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(148 тысяч з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аявлений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ежемесячной выплате 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ребенка в возрасте от 3 до 7 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лет)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文本框 14"/>
            <p:cNvSpPr txBox="1"/>
            <p:nvPr/>
          </p:nvSpPr>
          <p:spPr>
            <a:xfrm>
              <a:off x="6649491" y="65159"/>
              <a:ext cx="5890710" cy="6876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Microsoft JhengHei UI Light" panose="020B0304030504040204" pitchFamily="34" charset="-120"/>
                  <a:cs typeface="Arial" panose="020B0604020202020204" pitchFamily="34" charset="0"/>
                </a:rPr>
                <a:t>УСЛУГИ ОКАЗЫВАЮТСЯ С ИСПОЛЬЗОВАНИЕМ </a:t>
              </a:r>
            </a:p>
            <a:p>
              <a:pPr algn="ctr"/>
              <a:r>
                <a:rPr lang="ru-RU" altLang="zh-CN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Microsoft JhengHei UI Light" panose="020B0304030504040204" pitchFamily="34" charset="-120"/>
                  <a:cs typeface="Arial" panose="020B0604020202020204" pitchFamily="34" charset="0"/>
                </a:rPr>
                <a:t>ЭЛЕКТРОННЫХ РЕСУРСОВ 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493465" y="4188850"/>
            <a:ext cx="5493245" cy="2292109"/>
            <a:chOff x="385070" y="865061"/>
            <a:chExt cx="5493245" cy="2292109"/>
          </a:xfrm>
        </p:grpSpPr>
        <p:sp>
          <p:nvSpPr>
            <p:cNvPr id="32" name="文本框 14"/>
            <p:cNvSpPr txBox="1"/>
            <p:nvPr/>
          </p:nvSpPr>
          <p:spPr>
            <a:xfrm>
              <a:off x="385070" y="865061"/>
              <a:ext cx="5493245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СИСТЕМЫ МЕЖВЕДОМСТВЕННОГО ЭЛЕКТРОННОГО ВЗАИМОДЕЙСТВИЯ (СМЭВ)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27301" y="1525954"/>
              <a:ext cx="540878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МВД России</a:t>
              </a:r>
            </a:p>
            <a:p>
              <a:pPr marL="285750" indent="-285750" algn="just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ФНС России</a:t>
              </a:r>
            </a:p>
            <a:p>
              <a:pPr marL="285750" indent="-285750" algn="just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ФСИН</a:t>
              </a:r>
            </a:p>
            <a:p>
              <a:pPr marL="285750" indent="-285750" algn="just">
                <a:spcAft>
                  <a:spcPts val="300"/>
                </a:spcAft>
                <a:buFont typeface="Wingdings" panose="05000000000000000000" pitchFamily="2" charset="2"/>
                <a:buChar char="§"/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СФР</a:t>
              </a:r>
            </a:p>
            <a:p>
              <a:pPr algn="just">
                <a:spcAft>
                  <a:spcPts val="300"/>
                </a:spcAft>
              </a:pP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Microsoft JhengHei UI Light" panose="020B0304030504040204" pitchFamily="34" charset="-120"/>
                  <a:cs typeface="Arial" panose="020B0604020202020204" pitchFamily="34" charset="0"/>
                </a:rPr>
                <a:t>За 2022 год направлено </a:t>
              </a:r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Microsoft JhengHei UI Light" panose="020B0304030504040204" pitchFamily="34" charset="-120"/>
                  <a:cs typeface="Arial" panose="020B0604020202020204" pitchFamily="34" charset="0"/>
                </a:rPr>
                <a:t>36 млн запросов </a:t>
              </a:r>
              <a:endParaRPr lang="ru-RU" b="1" dirty="0">
                <a:solidFill>
                  <a:srgbClr val="C00000"/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4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080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 СОЦИАЛЬНОЙ СФЕРЫ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7472" y="1061207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ПРЕОБРАЗОВАНИЕ ПРОЦЕССА ИНФОРМИРОВАНИЯ ГРАЖДАН В ЭЛЕКТРОННОМ ФОРМАТЕ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그룹 53">
            <a:extLst>
              <a:ext uri="{FF2B5EF4-FFF2-40B4-BE49-F238E27FC236}">
                <a16:creationId xmlns="" xmlns:a16="http://schemas.microsoft.com/office/drawing/2014/main" id="{B6FBEDBA-E746-4341-9E19-2D71935B31D1}"/>
              </a:ext>
            </a:extLst>
          </p:cNvPr>
          <p:cNvGrpSpPr/>
          <p:nvPr/>
        </p:nvGrpSpPr>
        <p:grpSpPr>
          <a:xfrm>
            <a:off x="3462866" y="2246991"/>
            <a:ext cx="3988668" cy="3871924"/>
            <a:chOff x="4469532" y="2292871"/>
            <a:chExt cx="3277174" cy="3152353"/>
          </a:xfrm>
        </p:grpSpPr>
        <p:sp>
          <p:nvSpPr>
            <p:cNvPr id="10" name="Oval 14">
              <a:extLst>
                <a:ext uri="{FF2B5EF4-FFF2-40B4-BE49-F238E27FC236}">
                  <a16:creationId xmlns="" xmlns:a16="http://schemas.microsoft.com/office/drawing/2014/main" id="{341733CB-684A-435A-8A7C-EF226E00A1A1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="" xmlns:a16="http://schemas.microsoft.com/office/drawing/2014/main" id="{0CFCF375-50C7-40D9-80DB-879625F1BDCE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4">
              <a:extLst>
                <a:ext uri="{FF2B5EF4-FFF2-40B4-BE49-F238E27FC236}">
                  <a16:creationId xmlns="" xmlns:a16="http://schemas.microsoft.com/office/drawing/2014/main" id="{93150AE6-0B7D-4041-9302-3B94FBD80CB1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4">
              <a:extLst>
                <a:ext uri="{FF2B5EF4-FFF2-40B4-BE49-F238E27FC236}">
                  <a16:creationId xmlns="" xmlns:a16="http://schemas.microsoft.com/office/drawing/2014/main" id="{6BD053FA-0163-4DD3-8944-4E0C768EA4E7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4">
              <a:extLst>
                <a:ext uri="{FF2B5EF4-FFF2-40B4-BE49-F238E27FC236}">
                  <a16:creationId xmlns="" xmlns:a16="http://schemas.microsoft.com/office/drawing/2014/main" id="{88F713F3-C9BA-47EA-9695-A74C0ACB44AF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8">
              <a:extLst>
                <a:ext uri="{FF2B5EF4-FFF2-40B4-BE49-F238E27FC236}">
                  <a16:creationId xmlns="" xmlns:a16="http://schemas.microsoft.com/office/drawing/2014/main" id="{0E8928B4-102D-43D2-A50A-A2D0BE5718A5}"/>
                </a:ext>
              </a:extLst>
            </p:cNvPr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20">
              <a:extLst>
                <a:ext uri="{FF2B5EF4-FFF2-40B4-BE49-F238E27FC236}">
                  <a16:creationId xmlns="" xmlns:a16="http://schemas.microsoft.com/office/drawing/2014/main" id="{885B6D64-A2AF-465B-BD7B-4721C559D851}"/>
                </a:ext>
              </a:extLst>
            </p:cNvPr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="" xmlns:a16="http://schemas.microsoft.com/office/drawing/2014/main" id="{AC515146-AF3D-4FB1-89A3-F3F4816F1F83}"/>
                </a:ext>
              </a:extLst>
            </p:cNvPr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="" xmlns:a16="http://schemas.microsoft.com/office/drawing/2014/main" id="{EE1F285C-2319-4651-A7C5-7A2307233979}"/>
                </a:ext>
              </a:extLst>
            </p:cNvPr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26">
              <a:extLst>
                <a:ext uri="{FF2B5EF4-FFF2-40B4-BE49-F238E27FC236}">
                  <a16:creationId xmlns="" xmlns:a16="http://schemas.microsoft.com/office/drawing/2014/main" id="{DB5909D0-5483-4EBD-B0DD-A5441F5F32CF}"/>
                </a:ext>
              </a:extLst>
            </p:cNvPr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Flowchart: Connector 58">
              <a:extLst>
                <a:ext uri="{FF2B5EF4-FFF2-40B4-BE49-F238E27FC236}">
                  <a16:creationId xmlns="" xmlns:a16="http://schemas.microsoft.com/office/drawing/2014/main" id="{BDE835C4-22D0-4C8B-900D-398264C9FB7C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Flowchart: Connector 71">
              <a:extLst>
                <a:ext uri="{FF2B5EF4-FFF2-40B4-BE49-F238E27FC236}">
                  <a16:creationId xmlns="" xmlns:a16="http://schemas.microsoft.com/office/drawing/2014/main" id="{34B2F3F5-6EDE-47DD-A483-6FDFDAD3E745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Flowchart: Connector 72">
              <a:extLst>
                <a:ext uri="{FF2B5EF4-FFF2-40B4-BE49-F238E27FC236}">
                  <a16:creationId xmlns="" xmlns:a16="http://schemas.microsoft.com/office/drawing/2014/main" id="{F03BCB30-E33F-4718-8CFB-3DBE75A62EF3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Flowchart: Connector 75">
              <a:extLst>
                <a:ext uri="{FF2B5EF4-FFF2-40B4-BE49-F238E27FC236}">
                  <a16:creationId xmlns="" xmlns:a16="http://schemas.microsoft.com/office/drawing/2014/main" id="{05B0D1B5-7ECF-435C-9BC5-529DC5CB8916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Flowchart: Connector 76">
              <a:extLst>
                <a:ext uri="{FF2B5EF4-FFF2-40B4-BE49-F238E27FC236}">
                  <a16:creationId xmlns="" xmlns:a16="http://schemas.microsoft.com/office/drawing/2014/main" id="{59C444EA-B70D-469A-B0BC-5D46A44930EC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Freeform 60">
              <a:extLst>
                <a:ext uri="{FF2B5EF4-FFF2-40B4-BE49-F238E27FC236}">
                  <a16:creationId xmlns="" xmlns:a16="http://schemas.microsoft.com/office/drawing/2014/main" id="{35B8ED58-5262-4B11-935C-D98D684C2794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054955" y="1654059"/>
            <a:ext cx="635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Рассылка 25 308 уведомлений при наступлении жизненных ситуаций посредством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ЕГИССО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66773" y="3466959"/>
            <a:ext cx="373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перечня жизненных ситуаций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95368" y="5109432"/>
            <a:ext cx="478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сервисов голосового цифрового помощника «Робот Николай» (первичное информирование о мерах социальной поддержки)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2705" y="5416879"/>
            <a:ext cx="377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линия министерства 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-чат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НСО»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8006" y="3547067"/>
            <a:ext cx="316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145"/>
          <p:cNvGrpSpPr/>
          <p:nvPr/>
        </p:nvGrpSpPr>
        <p:grpSpPr>
          <a:xfrm>
            <a:off x="6820232" y="3499688"/>
            <a:ext cx="431800" cy="539750"/>
            <a:chOff x="1662113" y="1924050"/>
            <a:chExt cx="431800" cy="539750"/>
          </a:xfrm>
          <a:solidFill>
            <a:schemeClr val="accent5">
              <a:lumMod val="50000"/>
            </a:schemeClr>
          </a:solidFill>
        </p:grpSpPr>
        <p:sp>
          <p:nvSpPr>
            <p:cNvPr id="42" name="Freeform 66"/>
            <p:cNvSpPr>
              <a:spLocks/>
            </p:cNvSpPr>
            <p:nvPr/>
          </p:nvSpPr>
          <p:spPr bwMode="auto">
            <a:xfrm>
              <a:off x="1779588" y="2149475"/>
              <a:ext cx="241300" cy="17463"/>
            </a:xfrm>
            <a:custGeom>
              <a:avLst/>
              <a:gdLst>
                <a:gd name="T0" fmla="*/ 57 w 1529"/>
                <a:gd name="T1" fmla="*/ 0 h 113"/>
                <a:gd name="T2" fmla="*/ 1472 w 1529"/>
                <a:gd name="T3" fmla="*/ 0 h 113"/>
                <a:gd name="T4" fmla="*/ 1491 w 1529"/>
                <a:gd name="T5" fmla="*/ 3 h 113"/>
                <a:gd name="T6" fmla="*/ 1506 w 1529"/>
                <a:gd name="T7" fmla="*/ 11 h 113"/>
                <a:gd name="T8" fmla="*/ 1519 w 1529"/>
                <a:gd name="T9" fmla="*/ 23 h 113"/>
                <a:gd name="T10" fmla="*/ 1527 w 1529"/>
                <a:gd name="T11" fmla="*/ 39 h 113"/>
                <a:gd name="T12" fmla="*/ 1529 w 1529"/>
                <a:gd name="T13" fmla="*/ 56 h 113"/>
                <a:gd name="T14" fmla="*/ 1527 w 1529"/>
                <a:gd name="T15" fmla="*/ 74 h 113"/>
                <a:gd name="T16" fmla="*/ 1519 w 1529"/>
                <a:gd name="T17" fmla="*/ 90 h 113"/>
                <a:gd name="T18" fmla="*/ 1506 w 1529"/>
                <a:gd name="T19" fmla="*/ 102 h 113"/>
                <a:gd name="T20" fmla="*/ 1491 w 1529"/>
                <a:gd name="T21" fmla="*/ 110 h 113"/>
                <a:gd name="T22" fmla="*/ 1472 w 1529"/>
                <a:gd name="T23" fmla="*/ 113 h 113"/>
                <a:gd name="T24" fmla="*/ 57 w 1529"/>
                <a:gd name="T25" fmla="*/ 113 h 113"/>
                <a:gd name="T26" fmla="*/ 39 w 1529"/>
                <a:gd name="T27" fmla="*/ 110 h 113"/>
                <a:gd name="T28" fmla="*/ 24 w 1529"/>
                <a:gd name="T29" fmla="*/ 102 h 113"/>
                <a:gd name="T30" fmla="*/ 11 w 1529"/>
                <a:gd name="T31" fmla="*/ 90 h 113"/>
                <a:gd name="T32" fmla="*/ 3 w 1529"/>
                <a:gd name="T33" fmla="*/ 74 h 113"/>
                <a:gd name="T34" fmla="*/ 0 w 1529"/>
                <a:gd name="T35" fmla="*/ 56 h 113"/>
                <a:gd name="T36" fmla="*/ 3 w 1529"/>
                <a:gd name="T37" fmla="*/ 39 h 113"/>
                <a:gd name="T38" fmla="*/ 11 w 1529"/>
                <a:gd name="T39" fmla="*/ 23 h 113"/>
                <a:gd name="T40" fmla="*/ 24 w 1529"/>
                <a:gd name="T41" fmla="*/ 11 h 113"/>
                <a:gd name="T42" fmla="*/ 39 w 1529"/>
                <a:gd name="T43" fmla="*/ 3 h 113"/>
                <a:gd name="T44" fmla="*/ 57 w 1529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9" h="113">
                  <a:moveTo>
                    <a:pt x="57" y="0"/>
                  </a:moveTo>
                  <a:lnTo>
                    <a:pt x="1472" y="0"/>
                  </a:lnTo>
                  <a:lnTo>
                    <a:pt x="1491" y="3"/>
                  </a:lnTo>
                  <a:lnTo>
                    <a:pt x="1506" y="11"/>
                  </a:lnTo>
                  <a:lnTo>
                    <a:pt x="1519" y="23"/>
                  </a:lnTo>
                  <a:lnTo>
                    <a:pt x="1527" y="39"/>
                  </a:lnTo>
                  <a:lnTo>
                    <a:pt x="1529" y="56"/>
                  </a:lnTo>
                  <a:lnTo>
                    <a:pt x="1527" y="74"/>
                  </a:lnTo>
                  <a:lnTo>
                    <a:pt x="1519" y="90"/>
                  </a:lnTo>
                  <a:lnTo>
                    <a:pt x="1506" y="102"/>
                  </a:lnTo>
                  <a:lnTo>
                    <a:pt x="1491" y="110"/>
                  </a:lnTo>
                  <a:lnTo>
                    <a:pt x="1472" y="113"/>
                  </a:lnTo>
                  <a:lnTo>
                    <a:pt x="57" y="113"/>
                  </a:lnTo>
                  <a:lnTo>
                    <a:pt x="39" y="110"/>
                  </a:lnTo>
                  <a:lnTo>
                    <a:pt x="24" y="102"/>
                  </a:lnTo>
                  <a:lnTo>
                    <a:pt x="11" y="90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>
              <a:off x="1779588" y="2076450"/>
              <a:ext cx="106363" cy="19050"/>
            </a:xfrm>
            <a:custGeom>
              <a:avLst/>
              <a:gdLst>
                <a:gd name="T0" fmla="*/ 57 w 679"/>
                <a:gd name="T1" fmla="*/ 0 h 114"/>
                <a:gd name="T2" fmla="*/ 623 w 679"/>
                <a:gd name="T3" fmla="*/ 0 h 114"/>
                <a:gd name="T4" fmla="*/ 641 w 679"/>
                <a:gd name="T5" fmla="*/ 3 h 114"/>
                <a:gd name="T6" fmla="*/ 657 w 679"/>
                <a:gd name="T7" fmla="*/ 12 h 114"/>
                <a:gd name="T8" fmla="*/ 669 w 679"/>
                <a:gd name="T9" fmla="*/ 24 h 114"/>
                <a:gd name="T10" fmla="*/ 677 w 679"/>
                <a:gd name="T11" fmla="*/ 39 h 114"/>
                <a:gd name="T12" fmla="*/ 679 w 679"/>
                <a:gd name="T13" fmla="*/ 57 h 114"/>
                <a:gd name="T14" fmla="*/ 677 w 679"/>
                <a:gd name="T15" fmla="*/ 75 h 114"/>
                <a:gd name="T16" fmla="*/ 669 w 679"/>
                <a:gd name="T17" fmla="*/ 90 h 114"/>
                <a:gd name="T18" fmla="*/ 657 w 679"/>
                <a:gd name="T19" fmla="*/ 102 h 114"/>
                <a:gd name="T20" fmla="*/ 641 w 679"/>
                <a:gd name="T21" fmla="*/ 111 h 114"/>
                <a:gd name="T22" fmla="*/ 623 w 679"/>
                <a:gd name="T23" fmla="*/ 114 h 114"/>
                <a:gd name="T24" fmla="*/ 57 w 679"/>
                <a:gd name="T25" fmla="*/ 114 h 114"/>
                <a:gd name="T26" fmla="*/ 39 w 679"/>
                <a:gd name="T27" fmla="*/ 111 h 114"/>
                <a:gd name="T28" fmla="*/ 24 w 679"/>
                <a:gd name="T29" fmla="*/ 102 h 114"/>
                <a:gd name="T30" fmla="*/ 11 w 679"/>
                <a:gd name="T31" fmla="*/ 90 h 114"/>
                <a:gd name="T32" fmla="*/ 3 w 679"/>
                <a:gd name="T33" fmla="*/ 75 h 114"/>
                <a:gd name="T34" fmla="*/ 0 w 679"/>
                <a:gd name="T35" fmla="*/ 57 h 114"/>
                <a:gd name="T36" fmla="*/ 3 w 679"/>
                <a:gd name="T37" fmla="*/ 39 h 114"/>
                <a:gd name="T38" fmla="*/ 11 w 679"/>
                <a:gd name="T39" fmla="*/ 24 h 114"/>
                <a:gd name="T40" fmla="*/ 24 w 679"/>
                <a:gd name="T41" fmla="*/ 12 h 114"/>
                <a:gd name="T42" fmla="*/ 39 w 679"/>
                <a:gd name="T43" fmla="*/ 3 h 114"/>
                <a:gd name="T44" fmla="*/ 57 w 679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9" h="114">
                  <a:moveTo>
                    <a:pt x="57" y="0"/>
                  </a:moveTo>
                  <a:lnTo>
                    <a:pt x="623" y="0"/>
                  </a:lnTo>
                  <a:lnTo>
                    <a:pt x="641" y="3"/>
                  </a:lnTo>
                  <a:lnTo>
                    <a:pt x="657" y="12"/>
                  </a:lnTo>
                  <a:lnTo>
                    <a:pt x="669" y="24"/>
                  </a:lnTo>
                  <a:lnTo>
                    <a:pt x="677" y="39"/>
                  </a:lnTo>
                  <a:lnTo>
                    <a:pt x="679" y="57"/>
                  </a:lnTo>
                  <a:lnTo>
                    <a:pt x="677" y="75"/>
                  </a:lnTo>
                  <a:lnTo>
                    <a:pt x="669" y="90"/>
                  </a:lnTo>
                  <a:lnTo>
                    <a:pt x="657" y="102"/>
                  </a:lnTo>
                  <a:lnTo>
                    <a:pt x="641" y="111"/>
                  </a:lnTo>
                  <a:lnTo>
                    <a:pt x="623" y="114"/>
                  </a:lnTo>
                  <a:lnTo>
                    <a:pt x="57" y="114"/>
                  </a:lnTo>
                  <a:lnTo>
                    <a:pt x="39" y="111"/>
                  </a:lnTo>
                  <a:lnTo>
                    <a:pt x="24" y="102"/>
                  </a:lnTo>
                  <a:lnTo>
                    <a:pt x="11" y="90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>
              <a:off x="1779588" y="2220913"/>
              <a:ext cx="241300" cy="17463"/>
            </a:xfrm>
            <a:custGeom>
              <a:avLst/>
              <a:gdLst>
                <a:gd name="T0" fmla="*/ 57 w 1529"/>
                <a:gd name="T1" fmla="*/ 0 h 113"/>
                <a:gd name="T2" fmla="*/ 1472 w 1529"/>
                <a:gd name="T3" fmla="*/ 0 h 113"/>
                <a:gd name="T4" fmla="*/ 1491 w 1529"/>
                <a:gd name="T5" fmla="*/ 3 h 113"/>
                <a:gd name="T6" fmla="*/ 1506 w 1529"/>
                <a:gd name="T7" fmla="*/ 11 h 113"/>
                <a:gd name="T8" fmla="*/ 1519 w 1529"/>
                <a:gd name="T9" fmla="*/ 23 h 113"/>
                <a:gd name="T10" fmla="*/ 1527 w 1529"/>
                <a:gd name="T11" fmla="*/ 39 h 113"/>
                <a:gd name="T12" fmla="*/ 1529 w 1529"/>
                <a:gd name="T13" fmla="*/ 57 h 113"/>
                <a:gd name="T14" fmla="*/ 1527 w 1529"/>
                <a:gd name="T15" fmla="*/ 74 h 113"/>
                <a:gd name="T16" fmla="*/ 1519 w 1529"/>
                <a:gd name="T17" fmla="*/ 90 h 113"/>
                <a:gd name="T18" fmla="*/ 1506 w 1529"/>
                <a:gd name="T19" fmla="*/ 102 h 113"/>
                <a:gd name="T20" fmla="*/ 1491 w 1529"/>
                <a:gd name="T21" fmla="*/ 110 h 113"/>
                <a:gd name="T22" fmla="*/ 1472 w 1529"/>
                <a:gd name="T23" fmla="*/ 113 h 113"/>
                <a:gd name="T24" fmla="*/ 57 w 1529"/>
                <a:gd name="T25" fmla="*/ 113 h 113"/>
                <a:gd name="T26" fmla="*/ 39 w 1529"/>
                <a:gd name="T27" fmla="*/ 110 h 113"/>
                <a:gd name="T28" fmla="*/ 24 w 1529"/>
                <a:gd name="T29" fmla="*/ 102 h 113"/>
                <a:gd name="T30" fmla="*/ 11 w 1529"/>
                <a:gd name="T31" fmla="*/ 90 h 113"/>
                <a:gd name="T32" fmla="*/ 3 w 1529"/>
                <a:gd name="T33" fmla="*/ 74 h 113"/>
                <a:gd name="T34" fmla="*/ 0 w 1529"/>
                <a:gd name="T35" fmla="*/ 57 h 113"/>
                <a:gd name="T36" fmla="*/ 3 w 1529"/>
                <a:gd name="T37" fmla="*/ 39 h 113"/>
                <a:gd name="T38" fmla="*/ 11 w 1529"/>
                <a:gd name="T39" fmla="*/ 23 h 113"/>
                <a:gd name="T40" fmla="*/ 24 w 1529"/>
                <a:gd name="T41" fmla="*/ 11 h 113"/>
                <a:gd name="T42" fmla="*/ 39 w 1529"/>
                <a:gd name="T43" fmla="*/ 3 h 113"/>
                <a:gd name="T44" fmla="*/ 57 w 1529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9" h="113">
                  <a:moveTo>
                    <a:pt x="57" y="0"/>
                  </a:moveTo>
                  <a:lnTo>
                    <a:pt x="1472" y="0"/>
                  </a:lnTo>
                  <a:lnTo>
                    <a:pt x="1491" y="3"/>
                  </a:lnTo>
                  <a:lnTo>
                    <a:pt x="1506" y="11"/>
                  </a:lnTo>
                  <a:lnTo>
                    <a:pt x="1519" y="23"/>
                  </a:lnTo>
                  <a:lnTo>
                    <a:pt x="1527" y="39"/>
                  </a:lnTo>
                  <a:lnTo>
                    <a:pt x="1529" y="57"/>
                  </a:lnTo>
                  <a:lnTo>
                    <a:pt x="1527" y="74"/>
                  </a:lnTo>
                  <a:lnTo>
                    <a:pt x="1519" y="90"/>
                  </a:lnTo>
                  <a:lnTo>
                    <a:pt x="1506" y="102"/>
                  </a:lnTo>
                  <a:lnTo>
                    <a:pt x="1491" y="110"/>
                  </a:lnTo>
                  <a:lnTo>
                    <a:pt x="1472" y="113"/>
                  </a:lnTo>
                  <a:lnTo>
                    <a:pt x="57" y="113"/>
                  </a:lnTo>
                  <a:lnTo>
                    <a:pt x="39" y="110"/>
                  </a:lnTo>
                  <a:lnTo>
                    <a:pt x="24" y="102"/>
                  </a:lnTo>
                  <a:lnTo>
                    <a:pt x="11" y="90"/>
                  </a:lnTo>
                  <a:lnTo>
                    <a:pt x="3" y="74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>
              <a:off x="1779588" y="2292350"/>
              <a:ext cx="241300" cy="19050"/>
            </a:xfrm>
            <a:custGeom>
              <a:avLst/>
              <a:gdLst>
                <a:gd name="T0" fmla="*/ 57 w 1529"/>
                <a:gd name="T1" fmla="*/ 0 h 114"/>
                <a:gd name="T2" fmla="*/ 1472 w 1529"/>
                <a:gd name="T3" fmla="*/ 0 h 114"/>
                <a:gd name="T4" fmla="*/ 1491 w 1529"/>
                <a:gd name="T5" fmla="*/ 3 h 114"/>
                <a:gd name="T6" fmla="*/ 1506 w 1529"/>
                <a:gd name="T7" fmla="*/ 12 h 114"/>
                <a:gd name="T8" fmla="*/ 1519 w 1529"/>
                <a:gd name="T9" fmla="*/ 24 h 114"/>
                <a:gd name="T10" fmla="*/ 1527 w 1529"/>
                <a:gd name="T11" fmla="*/ 39 h 114"/>
                <a:gd name="T12" fmla="*/ 1529 w 1529"/>
                <a:gd name="T13" fmla="*/ 57 h 114"/>
                <a:gd name="T14" fmla="*/ 1527 w 1529"/>
                <a:gd name="T15" fmla="*/ 75 h 114"/>
                <a:gd name="T16" fmla="*/ 1519 w 1529"/>
                <a:gd name="T17" fmla="*/ 90 h 114"/>
                <a:gd name="T18" fmla="*/ 1506 w 1529"/>
                <a:gd name="T19" fmla="*/ 102 h 114"/>
                <a:gd name="T20" fmla="*/ 1491 w 1529"/>
                <a:gd name="T21" fmla="*/ 111 h 114"/>
                <a:gd name="T22" fmla="*/ 1472 w 1529"/>
                <a:gd name="T23" fmla="*/ 114 h 114"/>
                <a:gd name="T24" fmla="*/ 57 w 1529"/>
                <a:gd name="T25" fmla="*/ 114 h 114"/>
                <a:gd name="T26" fmla="*/ 39 w 1529"/>
                <a:gd name="T27" fmla="*/ 111 h 114"/>
                <a:gd name="T28" fmla="*/ 24 w 1529"/>
                <a:gd name="T29" fmla="*/ 102 h 114"/>
                <a:gd name="T30" fmla="*/ 11 w 1529"/>
                <a:gd name="T31" fmla="*/ 90 h 114"/>
                <a:gd name="T32" fmla="*/ 3 w 1529"/>
                <a:gd name="T33" fmla="*/ 75 h 114"/>
                <a:gd name="T34" fmla="*/ 0 w 1529"/>
                <a:gd name="T35" fmla="*/ 57 h 114"/>
                <a:gd name="T36" fmla="*/ 3 w 1529"/>
                <a:gd name="T37" fmla="*/ 39 h 114"/>
                <a:gd name="T38" fmla="*/ 11 w 1529"/>
                <a:gd name="T39" fmla="*/ 24 h 114"/>
                <a:gd name="T40" fmla="*/ 24 w 1529"/>
                <a:gd name="T41" fmla="*/ 12 h 114"/>
                <a:gd name="T42" fmla="*/ 39 w 1529"/>
                <a:gd name="T43" fmla="*/ 3 h 114"/>
                <a:gd name="T44" fmla="*/ 57 w 1529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9" h="114">
                  <a:moveTo>
                    <a:pt x="57" y="0"/>
                  </a:moveTo>
                  <a:lnTo>
                    <a:pt x="1472" y="0"/>
                  </a:lnTo>
                  <a:lnTo>
                    <a:pt x="1491" y="3"/>
                  </a:lnTo>
                  <a:lnTo>
                    <a:pt x="1506" y="12"/>
                  </a:lnTo>
                  <a:lnTo>
                    <a:pt x="1519" y="24"/>
                  </a:lnTo>
                  <a:lnTo>
                    <a:pt x="1527" y="39"/>
                  </a:lnTo>
                  <a:lnTo>
                    <a:pt x="1529" y="57"/>
                  </a:lnTo>
                  <a:lnTo>
                    <a:pt x="1527" y="75"/>
                  </a:lnTo>
                  <a:lnTo>
                    <a:pt x="1519" y="90"/>
                  </a:lnTo>
                  <a:lnTo>
                    <a:pt x="1506" y="102"/>
                  </a:lnTo>
                  <a:lnTo>
                    <a:pt x="1491" y="111"/>
                  </a:lnTo>
                  <a:lnTo>
                    <a:pt x="1472" y="114"/>
                  </a:lnTo>
                  <a:lnTo>
                    <a:pt x="57" y="114"/>
                  </a:lnTo>
                  <a:lnTo>
                    <a:pt x="39" y="111"/>
                  </a:lnTo>
                  <a:lnTo>
                    <a:pt x="24" y="102"/>
                  </a:lnTo>
                  <a:lnTo>
                    <a:pt x="11" y="90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>
              <a:off x="1779588" y="2365375"/>
              <a:ext cx="241300" cy="17463"/>
            </a:xfrm>
            <a:custGeom>
              <a:avLst/>
              <a:gdLst>
                <a:gd name="T0" fmla="*/ 57 w 1529"/>
                <a:gd name="T1" fmla="*/ 0 h 113"/>
                <a:gd name="T2" fmla="*/ 1472 w 1529"/>
                <a:gd name="T3" fmla="*/ 0 h 113"/>
                <a:gd name="T4" fmla="*/ 1491 w 1529"/>
                <a:gd name="T5" fmla="*/ 3 h 113"/>
                <a:gd name="T6" fmla="*/ 1506 w 1529"/>
                <a:gd name="T7" fmla="*/ 11 h 113"/>
                <a:gd name="T8" fmla="*/ 1519 w 1529"/>
                <a:gd name="T9" fmla="*/ 23 h 113"/>
                <a:gd name="T10" fmla="*/ 1527 w 1529"/>
                <a:gd name="T11" fmla="*/ 39 h 113"/>
                <a:gd name="T12" fmla="*/ 1529 w 1529"/>
                <a:gd name="T13" fmla="*/ 56 h 113"/>
                <a:gd name="T14" fmla="*/ 1527 w 1529"/>
                <a:gd name="T15" fmla="*/ 74 h 113"/>
                <a:gd name="T16" fmla="*/ 1519 w 1529"/>
                <a:gd name="T17" fmla="*/ 89 h 113"/>
                <a:gd name="T18" fmla="*/ 1506 w 1529"/>
                <a:gd name="T19" fmla="*/ 102 h 113"/>
                <a:gd name="T20" fmla="*/ 1491 w 1529"/>
                <a:gd name="T21" fmla="*/ 110 h 113"/>
                <a:gd name="T22" fmla="*/ 1472 w 1529"/>
                <a:gd name="T23" fmla="*/ 113 h 113"/>
                <a:gd name="T24" fmla="*/ 57 w 1529"/>
                <a:gd name="T25" fmla="*/ 113 h 113"/>
                <a:gd name="T26" fmla="*/ 39 w 1529"/>
                <a:gd name="T27" fmla="*/ 110 h 113"/>
                <a:gd name="T28" fmla="*/ 24 w 1529"/>
                <a:gd name="T29" fmla="*/ 102 h 113"/>
                <a:gd name="T30" fmla="*/ 11 w 1529"/>
                <a:gd name="T31" fmla="*/ 89 h 113"/>
                <a:gd name="T32" fmla="*/ 3 w 1529"/>
                <a:gd name="T33" fmla="*/ 74 h 113"/>
                <a:gd name="T34" fmla="*/ 0 w 1529"/>
                <a:gd name="T35" fmla="*/ 56 h 113"/>
                <a:gd name="T36" fmla="*/ 3 w 1529"/>
                <a:gd name="T37" fmla="*/ 39 h 113"/>
                <a:gd name="T38" fmla="*/ 11 w 1529"/>
                <a:gd name="T39" fmla="*/ 23 h 113"/>
                <a:gd name="T40" fmla="*/ 24 w 1529"/>
                <a:gd name="T41" fmla="*/ 11 h 113"/>
                <a:gd name="T42" fmla="*/ 39 w 1529"/>
                <a:gd name="T43" fmla="*/ 3 h 113"/>
                <a:gd name="T44" fmla="*/ 57 w 1529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9" h="113">
                  <a:moveTo>
                    <a:pt x="57" y="0"/>
                  </a:moveTo>
                  <a:lnTo>
                    <a:pt x="1472" y="0"/>
                  </a:lnTo>
                  <a:lnTo>
                    <a:pt x="1491" y="3"/>
                  </a:lnTo>
                  <a:lnTo>
                    <a:pt x="1506" y="11"/>
                  </a:lnTo>
                  <a:lnTo>
                    <a:pt x="1519" y="23"/>
                  </a:lnTo>
                  <a:lnTo>
                    <a:pt x="1527" y="39"/>
                  </a:lnTo>
                  <a:lnTo>
                    <a:pt x="1529" y="56"/>
                  </a:lnTo>
                  <a:lnTo>
                    <a:pt x="1527" y="74"/>
                  </a:lnTo>
                  <a:lnTo>
                    <a:pt x="1519" y="89"/>
                  </a:lnTo>
                  <a:lnTo>
                    <a:pt x="1506" y="102"/>
                  </a:lnTo>
                  <a:lnTo>
                    <a:pt x="1491" y="110"/>
                  </a:lnTo>
                  <a:lnTo>
                    <a:pt x="1472" y="113"/>
                  </a:lnTo>
                  <a:lnTo>
                    <a:pt x="57" y="113"/>
                  </a:lnTo>
                  <a:lnTo>
                    <a:pt x="39" y="110"/>
                  </a:lnTo>
                  <a:lnTo>
                    <a:pt x="24" y="102"/>
                  </a:lnTo>
                  <a:lnTo>
                    <a:pt x="11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1"/>
            <p:cNvSpPr>
              <a:spLocks noEditPoints="1"/>
            </p:cNvSpPr>
            <p:nvPr/>
          </p:nvSpPr>
          <p:spPr bwMode="auto">
            <a:xfrm>
              <a:off x="1662113" y="1924050"/>
              <a:ext cx="431800" cy="539750"/>
            </a:xfrm>
            <a:custGeom>
              <a:avLst/>
              <a:gdLst>
                <a:gd name="T0" fmla="*/ 1925 w 2718"/>
                <a:gd name="T1" fmla="*/ 477 h 3400"/>
                <a:gd name="T2" fmla="*/ 1925 w 2718"/>
                <a:gd name="T3" fmla="*/ 1077 h 3400"/>
                <a:gd name="T4" fmla="*/ 2525 w 2718"/>
                <a:gd name="T5" fmla="*/ 1077 h 3400"/>
                <a:gd name="T6" fmla="*/ 1925 w 2718"/>
                <a:gd name="T7" fmla="*/ 477 h 3400"/>
                <a:gd name="T8" fmla="*/ 397 w 2718"/>
                <a:gd name="T9" fmla="*/ 397 h 3400"/>
                <a:gd name="T10" fmla="*/ 397 w 2718"/>
                <a:gd name="T11" fmla="*/ 3287 h 3400"/>
                <a:gd name="T12" fmla="*/ 2605 w 2718"/>
                <a:gd name="T13" fmla="*/ 3287 h 3400"/>
                <a:gd name="T14" fmla="*/ 2605 w 2718"/>
                <a:gd name="T15" fmla="*/ 1190 h 3400"/>
                <a:gd name="T16" fmla="*/ 1813 w 2718"/>
                <a:gd name="T17" fmla="*/ 1190 h 3400"/>
                <a:gd name="T18" fmla="*/ 1813 w 2718"/>
                <a:gd name="T19" fmla="*/ 397 h 3400"/>
                <a:gd name="T20" fmla="*/ 397 w 2718"/>
                <a:gd name="T21" fmla="*/ 397 h 3400"/>
                <a:gd name="T22" fmla="*/ 114 w 2718"/>
                <a:gd name="T23" fmla="*/ 113 h 3400"/>
                <a:gd name="T24" fmla="*/ 114 w 2718"/>
                <a:gd name="T25" fmla="*/ 3003 h 3400"/>
                <a:gd name="T26" fmla="*/ 283 w 2718"/>
                <a:gd name="T27" fmla="*/ 3003 h 3400"/>
                <a:gd name="T28" fmla="*/ 283 w 2718"/>
                <a:gd name="T29" fmla="*/ 283 h 3400"/>
                <a:gd name="T30" fmla="*/ 1892 w 2718"/>
                <a:gd name="T31" fmla="*/ 283 h 3400"/>
                <a:gd name="T32" fmla="*/ 2321 w 2718"/>
                <a:gd name="T33" fmla="*/ 713 h 3400"/>
                <a:gd name="T34" fmla="*/ 2321 w 2718"/>
                <a:gd name="T35" fmla="*/ 113 h 3400"/>
                <a:gd name="T36" fmla="*/ 114 w 2718"/>
                <a:gd name="T37" fmla="*/ 113 h 3400"/>
                <a:gd name="T38" fmla="*/ 0 w 2718"/>
                <a:gd name="T39" fmla="*/ 0 h 3400"/>
                <a:gd name="T40" fmla="*/ 2435 w 2718"/>
                <a:gd name="T41" fmla="*/ 0 h 3400"/>
                <a:gd name="T42" fmla="*/ 2435 w 2718"/>
                <a:gd name="T43" fmla="*/ 826 h 3400"/>
                <a:gd name="T44" fmla="*/ 2718 w 2718"/>
                <a:gd name="T45" fmla="*/ 1110 h 3400"/>
                <a:gd name="T46" fmla="*/ 2718 w 2718"/>
                <a:gd name="T47" fmla="*/ 3400 h 3400"/>
                <a:gd name="T48" fmla="*/ 283 w 2718"/>
                <a:gd name="T49" fmla="*/ 3400 h 3400"/>
                <a:gd name="T50" fmla="*/ 283 w 2718"/>
                <a:gd name="T51" fmla="*/ 3117 h 3400"/>
                <a:gd name="T52" fmla="*/ 0 w 2718"/>
                <a:gd name="T53" fmla="*/ 3117 h 3400"/>
                <a:gd name="T54" fmla="*/ 0 w 2718"/>
                <a:gd name="T55" fmla="*/ 0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18" h="3400">
                  <a:moveTo>
                    <a:pt x="1925" y="477"/>
                  </a:moveTo>
                  <a:lnTo>
                    <a:pt x="1925" y="1077"/>
                  </a:lnTo>
                  <a:lnTo>
                    <a:pt x="2525" y="1077"/>
                  </a:lnTo>
                  <a:lnTo>
                    <a:pt x="1925" y="477"/>
                  </a:lnTo>
                  <a:close/>
                  <a:moveTo>
                    <a:pt x="397" y="397"/>
                  </a:moveTo>
                  <a:lnTo>
                    <a:pt x="397" y="3287"/>
                  </a:lnTo>
                  <a:lnTo>
                    <a:pt x="2605" y="3287"/>
                  </a:lnTo>
                  <a:lnTo>
                    <a:pt x="2605" y="1190"/>
                  </a:lnTo>
                  <a:lnTo>
                    <a:pt x="1813" y="1190"/>
                  </a:lnTo>
                  <a:lnTo>
                    <a:pt x="1813" y="397"/>
                  </a:lnTo>
                  <a:lnTo>
                    <a:pt x="397" y="397"/>
                  </a:lnTo>
                  <a:close/>
                  <a:moveTo>
                    <a:pt x="114" y="113"/>
                  </a:moveTo>
                  <a:lnTo>
                    <a:pt x="114" y="3003"/>
                  </a:lnTo>
                  <a:lnTo>
                    <a:pt x="283" y="3003"/>
                  </a:lnTo>
                  <a:lnTo>
                    <a:pt x="283" y="283"/>
                  </a:lnTo>
                  <a:lnTo>
                    <a:pt x="1892" y="283"/>
                  </a:lnTo>
                  <a:lnTo>
                    <a:pt x="2321" y="713"/>
                  </a:lnTo>
                  <a:lnTo>
                    <a:pt x="2321" y="113"/>
                  </a:lnTo>
                  <a:lnTo>
                    <a:pt x="114" y="113"/>
                  </a:lnTo>
                  <a:close/>
                  <a:moveTo>
                    <a:pt x="0" y="0"/>
                  </a:moveTo>
                  <a:lnTo>
                    <a:pt x="2435" y="0"/>
                  </a:lnTo>
                  <a:lnTo>
                    <a:pt x="2435" y="826"/>
                  </a:lnTo>
                  <a:lnTo>
                    <a:pt x="2718" y="1110"/>
                  </a:lnTo>
                  <a:lnTo>
                    <a:pt x="2718" y="3400"/>
                  </a:lnTo>
                  <a:lnTo>
                    <a:pt x="283" y="3400"/>
                  </a:lnTo>
                  <a:lnTo>
                    <a:pt x="283" y="3117"/>
                  </a:lnTo>
                  <a:lnTo>
                    <a:pt x="0" y="3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Freeform 470"/>
          <p:cNvSpPr>
            <a:spLocks noEditPoints="1"/>
          </p:cNvSpPr>
          <p:nvPr/>
        </p:nvSpPr>
        <p:spPr bwMode="auto">
          <a:xfrm>
            <a:off x="5216637" y="2349612"/>
            <a:ext cx="519112" cy="539750"/>
          </a:xfrm>
          <a:custGeom>
            <a:avLst/>
            <a:gdLst>
              <a:gd name="T0" fmla="*/ 2664 w 3267"/>
              <a:gd name="T1" fmla="*/ 1452 h 3398"/>
              <a:gd name="T2" fmla="*/ 2372 w 3267"/>
              <a:gd name="T3" fmla="*/ 1168 h 3398"/>
              <a:gd name="T4" fmla="*/ 2218 w 3267"/>
              <a:gd name="T5" fmla="*/ 1177 h 3398"/>
              <a:gd name="T6" fmla="*/ 2053 w 3267"/>
              <a:gd name="T7" fmla="*/ 1220 h 3398"/>
              <a:gd name="T8" fmla="*/ 1869 w 3267"/>
              <a:gd name="T9" fmla="*/ 1314 h 3398"/>
              <a:gd name="T10" fmla="*/ 1681 w 3267"/>
              <a:gd name="T11" fmla="*/ 1472 h 3398"/>
              <a:gd name="T12" fmla="*/ 1501 w 3267"/>
              <a:gd name="T13" fmla="*/ 1714 h 3398"/>
              <a:gd name="T14" fmla="*/ 1393 w 3267"/>
              <a:gd name="T15" fmla="*/ 1692 h 3398"/>
              <a:gd name="T16" fmla="*/ 1391 w 3267"/>
              <a:gd name="T17" fmla="*/ 1675 h 3398"/>
              <a:gd name="T18" fmla="*/ 1389 w 3267"/>
              <a:gd name="T19" fmla="*/ 1663 h 3398"/>
              <a:gd name="T20" fmla="*/ 1388 w 3267"/>
              <a:gd name="T21" fmla="*/ 1647 h 3398"/>
              <a:gd name="T22" fmla="*/ 1386 w 3267"/>
              <a:gd name="T23" fmla="*/ 1629 h 3398"/>
              <a:gd name="T24" fmla="*/ 1385 w 3267"/>
              <a:gd name="T25" fmla="*/ 1605 h 3398"/>
              <a:gd name="T26" fmla="*/ 1383 w 3267"/>
              <a:gd name="T27" fmla="*/ 1566 h 3398"/>
              <a:gd name="T28" fmla="*/ 1384 w 3267"/>
              <a:gd name="T29" fmla="*/ 1512 h 3398"/>
              <a:gd name="T30" fmla="*/ 1385 w 3267"/>
              <a:gd name="T31" fmla="*/ 1476 h 3398"/>
              <a:gd name="T32" fmla="*/ 1388 w 3267"/>
              <a:gd name="T33" fmla="*/ 1438 h 3398"/>
              <a:gd name="T34" fmla="*/ 1396 w 3267"/>
              <a:gd name="T35" fmla="*/ 1377 h 3398"/>
              <a:gd name="T36" fmla="*/ 1404 w 3267"/>
              <a:gd name="T37" fmla="*/ 1334 h 3398"/>
              <a:gd name="T38" fmla="*/ 1416 w 3267"/>
              <a:gd name="T39" fmla="*/ 1275 h 3398"/>
              <a:gd name="T40" fmla="*/ 1432 w 3267"/>
              <a:gd name="T41" fmla="*/ 1219 h 3398"/>
              <a:gd name="T42" fmla="*/ 1461 w 3267"/>
              <a:gd name="T43" fmla="*/ 1140 h 3398"/>
              <a:gd name="T44" fmla="*/ 1496 w 3267"/>
              <a:gd name="T45" fmla="*/ 1059 h 3398"/>
              <a:gd name="T46" fmla="*/ 1543 w 3267"/>
              <a:gd name="T47" fmla="*/ 976 h 3398"/>
              <a:gd name="T48" fmla="*/ 1599 w 3267"/>
              <a:gd name="T49" fmla="*/ 894 h 3398"/>
              <a:gd name="T50" fmla="*/ 1667 w 3267"/>
              <a:gd name="T51" fmla="*/ 812 h 3398"/>
              <a:gd name="T52" fmla="*/ 1747 w 3267"/>
              <a:gd name="T53" fmla="*/ 733 h 3398"/>
              <a:gd name="T54" fmla="*/ 2549 w 3267"/>
              <a:gd name="T55" fmla="*/ 282 h 3398"/>
              <a:gd name="T56" fmla="*/ 2379 w 3267"/>
              <a:gd name="T57" fmla="*/ 621 h 3398"/>
              <a:gd name="T58" fmla="*/ 2156 w 3267"/>
              <a:gd name="T59" fmla="*/ 654 h 3398"/>
              <a:gd name="T60" fmla="*/ 1995 w 3267"/>
              <a:gd name="T61" fmla="*/ 709 h 3398"/>
              <a:gd name="T62" fmla="*/ 1914 w 3267"/>
              <a:gd name="T63" fmla="*/ 751 h 3398"/>
              <a:gd name="T64" fmla="*/ 1894 w 3267"/>
              <a:gd name="T65" fmla="*/ 764 h 3398"/>
              <a:gd name="T66" fmla="*/ 1878 w 3267"/>
              <a:gd name="T67" fmla="*/ 774 h 3398"/>
              <a:gd name="T68" fmla="*/ 1867 w 3267"/>
              <a:gd name="T69" fmla="*/ 783 h 3398"/>
              <a:gd name="T70" fmla="*/ 1860 w 3267"/>
              <a:gd name="T71" fmla="*/ 788 h 3398"/>
              <a:gd name="T72" fmla="*/ 1806 w 3267"/>
              <a:gd name="T73" fmla="*/ 837 h 3398"/>
              <a:gd name="T74" fmla="*/ 1639 w 3267"/>
              <a:gd name="T75" fmla="*/ 1044 h 3398"/>
              <a:gd name="T76" fmla="*/ 1541 w 3267"/>
              <a:gd name="T77" fmla="*/ 1268 h 3398"/>
              <a:gd name="T78" fmla="*/ 1504 w 3267"/>
              <a:gd name="T79" fmla="*/ 1465 h 3398"/>
              <a:gd name="T80" fmla="*/ 1656 w 3267"/>
              <a:gd name="T81" fmla="*/ 1335 h 3398"/>
              <a:gd name="T82" fmla="*/ 1891 w 3267"/>
              <a:gd name="T83" fmla="*/ 1167 h 3398"/>
              <a:gd name="T84" fmla="*/ 2115 w 3267"/>
              <a:gd name="T85" fmla="*/ 1081 h 3398"/>
              <a:gd name="T86" fmla="*/ 2312 w 3267"/>
              <a:gd name="T87" fmla="*/ 1053 h 3398"/>
              <a:gd name="T88" fmla="*/ 2449 w 3267"/>
              <a:gd name="T89" fmla="*/ 1058 h 3398"/>
              <a:gd name="T90" fmla="*/ 2504 w 3267"/>
              <a:gd name="T91" fmla="*/ 1067 h 3398"/>
              <a:gd name="T92" fmla="*/ 2780 w 3267"/>
              <a:gd name="T93" fmla="*/ 1170 h 3398"/>
              <a:gd name="T94" fmla="*/ 3267 w 3267"/>
              <a:gd name="T95" fmla="*/ 843 h 3398"/>
              <a:gd name="T96" fmla="*/ 0 w 3267"/>
              <a:gd name="T97" fmla="*/ 606 h 3398"/>
              <a:gd name="T98" fmla="*/ 2063 w 3267"/>
              <a:gd name="T99" fmla="*/ 557 h 3398"/>
              <a:gd name="T100" fmla="*/ 2292 w 3267"/>
              <a:gd name="T101" fmla="*/ 511 h 3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67" h="3398">
                <a:moveTo>
                  <a:pt x="116" y="722"/>
                </a:moveTo>
                <a:lnTo>
                  <a:pt x="116" y="3282"/>
                </a:lnTo>
                <a:lnTo>
                  <a:pt x="2664" y="3282"/>
                </a:lnTo>
                <a:lnTo>
                  <a:pt x="2664" y="1452"/>
                </a:lnTo>
                <a:lnTo>
                  <a:pt x="2433" y="1686"/>
                </a:lnTo>
                <a:lnTo>
                  <a:pt x="2433" y="1173"/>
                </a:lnTo>
                <a:lnTo>
                  <a:pt x="2404" y="1170"/>
                </a:lnTo>
                <a:lnTo>
                  <a:pt x="2372" y="1168"/>
                </a:lnTo>
                <a:lnTo>
                  <a:pt x="2333" y="1168"/>
                </a:lnTo>
                <a:lnTo>
                  <a:pt x="2290" y="1170"/>
                </a:lnTo>
                <a:lnTo>
                  <a:pt x="2255" y="1173"/>
                </a:lnTo>
                <a:lnTo>
                  <a:pt x="2218" y="1177"/>
                </a:lnTo>
                <a:lnTo>
                  <a:pt x="2179" y="1185"/>
                </a:lnTo>
                <a:lnTo>
                  <a:pt x="2138" y="1194"/>
                </a:lnTo>
                <a:lnTo>
                  <a:pt x="2096" y="1206"/>
                </a:lnTo>
                <a:lnTo>
                  <a:pt x="2053" y="1220"/>
                </a:lnTo>
                <a:lnTo>
                  <a:pt x="2007" y="1238"/>
                </a:lnTo>
                <a:lnTo>
                  <a:pt x="1962" y="1260"/>
                </a:lnTo>
                <a:lnTo>
                  <a:pt x="1916" y="1284"/>
                </a:lnTo>
                <a:lnTo>
                  <a:pt x="1869" y="1314"/>
                </a:lnTo>
                <a:lnTo>
                  <a:pt x="1822" y="1346"/>
                </a:lnTo>
                <a:lnTo>
                  <a:pt x="1775" y="1383"/>
                </a:lnTo>
                <a:lnTo>
                  <a:pt x="1728" y="1426"/>
                </a:lnTo>
                <a:lnTo>
                  <a:pt x="1681" y="1472"/>
                </a:lnTo>
                <a:lnTo>
                  <a:pt x="1634" y="1524"/>
                </a:lnTo>
                <a:lnTo>
                  <a:pt x="1589" y="1582"/>
                </a:lnTo>
                <a:lnTo>
                  <a:pt x="1545" y="1646"/>
                </a:lnTo>
                <a:lnTo>
                  <a:pt x="1501" y="1714"/>
                </a:lnTo>
                <a:lnTo>
                  <a:pt x="1424" y="1846"/>
                </a:lnTo>
                <a:lnTo>
                  <a:pt x="1394" y="1696"/>
                </a:lnTo>
                <a:lnTo>
                  <a:pt x="1394" y="1694"/>
                </a:lnTo>
                <a:lnTo>
                  <a:pt x="1393" y="1692"/>
                </a:lnTo>
                <a:lnTo>
                  <a:pt x="1393" y="1691"/>
                </a:lnTo>
                <a:lnTo>
                  <a:pt x="1393" y="1687"/>
                </a:lnTo>
                <a:lnTo>
                  <a:pt x="1392" y="1682"/>
                </a:lnTo>
                <a:lnTo>
                  <a:pt x="1391" y="1675"/>
                </a:lnTo>
                <a:lnTo>
                  <a:pt x="1391" y="1675"/>
                </a:lnTo>
                <a:lnTo>
                  <a:pt x="1390" y="1670"/>
                </a:lnTo>
                <a:lnTo>
                  <a:pt x="1390" y="1664"/>
                </a:lnTo>
                <a:lnTo>
                  <a:pt x="1389" y="1663"/>
                </a:lnTo>
                <a:lnTo>
                  <a:pt x="1389" y="1660"/>
                </a:lnTo>
                <a:lnTo>
                  <a:pt x="1389" y="1655"/>
                </a:lnTo>
                <a:lnTo>
                  <a:pt x="1388" y="1649"/>
                </a:lnTo>
                <a:lnTo>
                  <a:pt x="1388" y="1647"/>
                </a:lnTo>
                <a:lnTo>
                  <a:pt x="1388" y="1645"/>
                </a:lnTo>
                <a:lnTo>
                  <a:pt x="1387" y="1638"/>
                </a:lnTo>
                <a:lnTo>
                  <a:pt x="1386" y="1632"/>
                </a:lnTo>
                <a:lnTo>
                  <a:pt x="1386" y="1629"/>
                </a:lnTo>
                <a:lnTo>
                  <a:pt x="1386" y="1626"/>
                </a:lnTo>
                <a:lnTo>
                  <a:pt x="1385" y="1612"/>
                </a:lnTo>
                <a:lnTo>
                  <a:pt x="1385" y="1609"/>
                </a:lnTo>
                <a:lnTo>
                  <a:pt x="1385" y="1605"/>
                </a:lnTo>
                <a:lnTo>
                  <a:pt x="1384" y="1590"/>
                </a:lnTo>
                <a:lnTo>
                  <a:pt x="1384" y="1586"/>
                </a:lnTo>
                <a:lnTo>
                  <a:pt x="1384" y="1582"/>
                </a:lnTo>
                <a:lnTo>
                  <a:pt x="1383" y="1566"/>
                </a:lnTo>
                <a:lnTo>
                  <a:pt x="1383" y="1540"/>
                </a:lnTo>
                <a:lnTo>
                  <a:pt x="1383" y="1535"/>
                </a:lnTo>
                <a:lnTo>
                  <a:pt x="1383" y="1530"/>
                </a:lnTo>
                <a:lnTo>
                  <a:pt x="1384" y="1512"/>
                </a:lnTo>
                <a:lnTo>
                  <a:pt x="1384" y="1507"/>
                </a:lnTo>
                <a:lnTo>
                  <a:pt x="1384" y="1501"/>
                </a:lnTo>
                <a:lnTo>
                  <a:pt x="1385" y="1483"/>
                </a:lnTo>
                <a:lnTo>
                  <a:pt x="1385" y="1476"/>
                </a:lnTo>
                <a:lnTo>
                  <a:pt x="1386" y="1471"/>
                </a:lnTo>
                <a:lnTo>
                  <a:pt x="1387" y="1451"/>
                </a:lnTo>
                <a:lnTo>
                  <a:pt x="1388" y="1445"/>
                </a:lnTo>
                <a:lnTo>
                  <a:pt x="1388" y="1438"/>
                </a:lnTo>
                <a:lnTo>
                  <a:pt x="1390" y="1418"/>
                </a:lnTo>
                <a:lnTo>
                  <a:pt x="1392" y="1404"/>
                </a:lnTo>
                <a:lnTo>
                  <a:pt x="1395" y="1384"/>
                </a:lnTo>
                <a:lnTo>
                  <a:pt x="1396" y="1377"/>
                </a:lnTo>
                <a:lnTo>
                  <a:pt x="1398" y="1370"/>
                </a:lnTo>
                <a:lnTo>
                  <a:pt x="1401" y="1350"/>
                </a:lnTo>
                <a:lnTo>
                  <a:pt x="1402" y="1341"/>
                </a:lnTo>
                <a:lnTo>
                  <a:pt x="1404" y="1334"/>
                </a:lnTo>
                <a:lnTo>
                  <a:pt x="1408" y="1312"/>
                </a:lnTo>
                <a:lnTo>
                  <a:pt x="1410" y="1305"/>
                </a:lnTo>
                <a:lnTo>
                  <a:pt x="1411" y="1297"/>
                </a:lnTo>
                <a:lnTo>
                  <a:pt x="1416" y="1275"/>
                </a:lnTo>
                <a:lnTo>
                  <a:pt x="1419" y="1267"/>
                </a:lnTo>
                <a:lnTo>
                  <a:pt x="1421" y="1259"/>
                </a:lnTo>
                <a:lnTo>
                  <a:pt x="1427" y="1237"/>
                </a:lnTo>
                <a:lnTo>
                  <a:pt x="1432" y="1219"/>
                </a:lnTo>
                <a:lnTo>
                  <a:pt x="1439" y="1197"/>
                </a:lnTo>
                <a:lnTo>
                  <a:pt x="1445" y="1180"/>
                </a:lnTo>
                <a:lnTo>
                  <a:pt x="1453" y="1158"/>
                </a:lnTo>
                <a:lnTo>
                  <a:pt x="1461" y="1140"/>
                </a:lnTo>
                <a:lnTo>
                  <a:pt x="1469" y="1118"/>
                </a:lnTo>
                <a:lnTo>
                  <a:pt x="1478" y="1099"/>
                </a:lnTo>
                <a:lnTo>
                  <a:pt x="1488" y="1077"/>
                </a:lnTo>
                <a:lnTo>
                  <a:pt x="1496" y="1059"/>
                </a:lnTo>
                <a:lnTo>
                  <a:pt x="1508" y="1036"/>
                </a:lnTo>
                <a:lnTo>
                  <a:pt x="1519" y="1017"/>
                </a:lnTo>
                <a:lnTo>
                  <a:pt x="1531" y="995"/>
                </a:lnTo>
                <a:lnTo>
                  <a:pt x="1543" y="976"/>
                </a:lnTo>
                <a:lnTo>
                  <a:pt x="1557" y="954"/>
                </a:lnTo>
                <a:lnTo>
                  <a:pt x="1570" y="935"/>
                </a:lnTo>
                <a:lnTo>
                  <a:pt x="1585" y="913"/>
                </a:lnTo>
                <a:lnTo>
                  <a:pt x="1599" y="894"/>
                </a:lnTo>
                <a:lnTo>
                  <a:pt x="1616" y="871"/>
                </a:lnTo>
                <a:lnTo>
                  <a:pt x="1631" y="852"/>
                </a:lnTo>
                <a:lnTo>
                  <a:pt x="1649" y="831"/>
                </a:lnTo>
                <a:lnTo>
                  <a:pt x="1667" y="812"/>
                </a:lnTo>
                <a:lnTo>
                  <a:pt x="1686" y="791"/>
                </a:lnTo>
                <a:lnTo>
                  <a:pt x="1705" y="772"/>
                </a:lnTo>
                <a:lnTo>
                  <a:pt x="1726" y="752"/>
                </a:lnTo>
                <a:lnTo>
                  <a:pt x="1747" y="733"/>
                </a:lnTo>
                <a:lnTo>
                  <a:pt x="1752" y="728"/>
                </a:lnTo>
                <a:lnTo>
                  <a:pt x="1758" y="722"/>
                </a:lnTo>
                <a:lnTo>
                  <a:pt x="116" y="722"/>
                </a:lnTo>
                <a:close/>
                <a:moveTo>
                  <a:pt x="2549" y="282"/>
                </a:moveTo>
                <a:lnTo>
                  <a:pt x="2549" y="622"/>
                </a:lnTo>
                <a:lnTo>
                  <a:pt x="2489" y="621"/>
                </a:lnTo>
                <a:lnTo>
                  <a:pt x="2445" y="620"/>
                </a:lnTo>
                <a:lnTo>
                  <a:pt x="2379" y="621"/>
                </a:lnTo>
                <a:lnTo>
                  <a:pt x="2318" y="626"/>
                </a:lnTo>
                <a:lnTo>
                  <a:pt x="2260" y="632"/>
                </a:lnTo>
                <a:lnTo>
                  <a:pt x="2205" y="642"/>
                </a:lnTo>
                <a:lnTo>
                  <a:pt x="2156" y="654"/>
                </a:lnTo>
                <a:lnTo>
                  <a:pt x="2109" y="665"/>
                </a:lnTo>
                <a:lnTo>
                  <a:pt x="2067" y="679"/>
                </a:lnTo>
                <a:lnTo>
                  <a:pt x="2029" y="694"/>
                </a:lnTo>
                <a:lnTo>
                  <a:pt x="1995" y="709"/>
                </a:lnTo>
                <a:lnTo>
                  <a:pt x="1964" y="722"/>
                </a:lnTo>
                <a:lnTo>
                  <a:pt x="1938" y="737"/>
                </a:lnTo>
                <a:lnTo>
                  <a:pt x="1915" y="750"/>
                </a:lnTo>
                <a:lnTo>
                  <a:pt x="1914" y="751"/>
                </a:lnTo>
                <a:lnTo>
                  <a:pt x="1912" y="752"/>
                </a:lnTo>
                <a:lnTo>
                  <a:pt x="1904" y="757"/>
                </a:lnTo>
                <a:lnTo>
                  <a:pt x="1896" y="763"/>
                </a:lnTo>
                <a:lnTo>
                  <a:pt x="1894" y="764"/>
                </a:lnTo>
                <a:lnTo>
                  <a:pt x="1891" y="766"/>
                </a:lnTo>
                <a:lnTo>
                  <a:pt x="1886" y="769"/>
                </a:lnTo>
                <a:lnTo>
                  <a:pt x="1881" y="772"/>
                </a:lnTo>
                <a:lnTo>
                  <a:pt x="1878" y="774"/>
                </a:lnTo>
                <a:lnTo>
                  <a:pt x="1876" y="776"/>
                </a:lnTo>
                <a:lnTo>
                  <a:pt x="1872" y="778"/>
                </a:lnTo>
                <a:lnTo>
                  <a:pt x="1870" y="781"/>
                </a:lnTo>
                <a:lnTo>
                  <a:pt x="1867" y="783"/>
                </a:lnTo>
                <a:lnTo>
                  <a:pt x="1864" y="785"/>
                </a:lnTo>
                <a:lnTo>
                  <a:pt x="1864" y="786"/>
                </a:lnTo>
                <a:lnTo>
                  <a:pt x="1863" y="786"/>
                </a:lnTo>
                <a:lnTo>
                  <a:pt x="1860" y="788"/>
                </a:lnTo>
                <a:lnTo>
                  <a:pt x="1858" y="790"/>
                </a:lnTo>
                <a:lnTo>
                  <a:pt x="1857" y="791"/>
                </a:lnTo>
                <a:lnTo>
                  <a:pt x="1857" y="791"/>
                </a:lnTo>
                <a:lnTo>
                  <a:pt x="1806" y="837"/>
                </a:lnTo>
                <a:lnTo>
                  <a:pt x="1760" y="883"/>
                </a:lnTo>
                <a:lnTo>
                  <a:pt x="1719" y="931"/>
                </a:lnTo>
                <a:lnTo>
                  <a:pt x="1676" y="987"/>
                </a:lnTo>
                <a:lnTo>
                  <a:pt x="1639" y="1044"/>
                </a:lnTo>
                <a:lnTo>
                  <a:pt x="1607" y="1101"/>
                </a:lnTo>
                <a:lnTo>
                  <a:pt x="1581" y="1157"/>
                </a:lnTo>
                <a:lnTo>
                  <a:pt x="1559" y="1213"/>
                </a:lnTo>
                <a:lnTo>
                  <a:pt x="1541" y="1268"/>
                </a:lnTo>
                <a:lnTo>
                  <a:pt x="1527" y="1321"/>
                </a:lnTo>
                <a:lnTo>
                  <a:pt x="1517" y="1372"/>
                </a:lnTo>
                <a:lnTo>
                  <a:pt x="1508" y="1419"/>
                </a:lnTo>
                <a:lnTo>
                  <a:pt x="1504" y="1465"/>
                </a:lnTo>
                <a:lnTo>
                  <a:pt x="1501" y="1507"/>
                </a:lnTo>
                <a:lnTo>
                  <a:pt x="1551" y="1444"/>
                </a:lnTo>
                <a:lnTo>
                  <a:pt x="1604" y="1387"/>
                </a:lnTo>
                <a:lnTo>
                  <a:pt x="1656" y="1335"/>
                </a:lnTo>
                <a:lnTo>
                  <a:pt x="1716" y="1283"/>
                </a:lnTo>
                <a:lnTo>
                  <a:pt x="1775" y="1238"/>
                </a:lnTo>
                <a:lnTo>
                  <a:pt x="1834" y="1199"/>
                </a:lnTo>
                <a:lnTo>
                  <a:pt x="1891" y="1167"/>
                </a:lnTo>
                <a:lnTo>
                  <a:pt x="1951" y="1138"/>
                </a:lnTo>
                <a:lnTo>
                  <a:pt x="2008" y="1114"/>
                </a:lnTo>
                <a:lnTo>
                  <a:pt x="2063" y="1096"/>
                </a:lnTo>
                <a:lnTo>
                  <a:pt x="2115" y="1081"/>
                </a:lnTo>
                <a:lnTo>
                  <a:pt x="2168" y="1069"/>
                </a:lnTo>
                <a:lnTo>
                  <a:pt x="2219" y="1061"/>
                </a:lnTo>
                <a:lnTo>
                  <a:pt x="2267" y="1055"/>
                </a:lnTo>
                <a:lnTo>
                  <a:pt x="2312" y="1053"/>
                </a:lnTo>
                <a:lnTo>
                  <a:pt x="2352" y="1052"/>
                </a:lnTo>
                <a:lnTo>
                  <a:pt x="2389" y="1053"/>
                </a:lnTo>
                <a:lnTo>
                  <a:pt x="2421" y="1055"/>
                </a:lnTo>
                <a:lnTo>
                  <a:pt x="2449" y="1058"/>
                </a:lnTo>
                <a:lnTo>
                  <a:pt x="2471" y="1061"/>
                </a:lnTo>
                <a:lnTo>
                  <a:pt x="2487" y="1064"/>
                </a:lnTo>
                <a:lnTo>
                  <a:pt x="2499" y="1066"/>
                </a:lnTo>
                <a:lnTo>
                  <a:pt x="2504" y="1067"/>
                </a:lnTo>
                <a:lnTo>
                  <a:pt x="2549" y="1078"/>
                </a:lnTo>
                <a:lnTo>
                  <a:pt x="2549" y="1403"/>
                </a:lnTo>
                <a:lnTo>
                  <a:pt x="2726" y="1225"/>
                </a:lnTo>
                <a:lnTo>
                  <a:pt x="2780" y="1170"/>
                </a:lnTo>
                <a:lnTo>
                  <a:pt x="3104" y="843"/>
                </a:lnTo>
                <a:lnTo>
                  <a:pt x="2549" y="282"/>
                </a:lnTo>
                <a:close/>
                <a:moveTo>
                  <a:pt x="2433" y="0"/>
                </a:moveTo>
                <a:lnTo>
                  <a:pt x="3267" y="843"/>
                </a:lnTo>
                <a:lnTo>
                  <a:pt x="2780" y="1335"/>
                </a:lnTo>
                <a:lnTo>
                  <a:pt x="2780" y="3398"/>
                </a:lnTo>
                <a:lnTo>
                  <a:pt x="0" y="3398"/>
                </a:lnTo>
                <a:lnTo>
                  <a:pt x="0" y="606"/>
                </a:lnTo>
                <a:lnTo>
                  <a:pt x="1937" y="606"/>
                </a:lnTo>
                <a:lnTo>
                  <a:pt x="1975" y="590"/>
                </a:lnTo>
                <a:lnTo>
                  <a:pt x="2017" y="573"/>
                </a:lnTo>
                <a:lnTo>
                  <a:pt x="2063" y="557"/>
                </a:lnTo>
                <a:lnTo>
                  <a:pt x="2114" y="544"/>
                </a:lnTo>
                <a:lnTo>
                  <a:pt x="2168" y="531"/>
                </a:lnTo>
                <a:lnTo>
                  <a:pt x="2228" y="519"/>
                </a:lnTo>
                <a:lnTo>
                  <a:pt x="2292" y="511"/>
                </a:lnTo>
                <a:lnTo>
                  <a:pt x="2360" y="506"/>
                </a:lnTo>
                <a:lnTo>
                  <a:pt x="2433" y="503"/>
                </a:lnTo>
                <a:lnTo>
                  <a:pt x="2433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41"/>
          <p:cNvSpPr>
            <a:spLocks noEditPoints="1"/>
          </p:cNvSpPr>
          <p:nvPr/>
        </p:nvSpPr>
        <p:spPr bwMode="auto">
          <a:xfrm>
            <a:off x="3621745" y="3572005"/>
            <a:ext cx="434975" cy="446088"/>
          </a:xfrm>
          <a:custGeom>
            <a:avLst/>
            <a:gdLst>
              <a:gd name="T0" fmla="*/ 2235 w 3285"/>
              <a:gd name="T1" fmla="*/ 1746 h 3372"/>
              <a:gd name="T2" fmla="*/ 2099 w 3285"/>
              <a:gd name="T3" fmla="*/ 1942 h 3372"/>
              <a:gd name="T4" fmla="*/ 1903 w 3285"/>
              <a:gd name="T5" fmla="*/ 1807 h 3372"/>
              <a:gd name="T6" fmla="*/ 2039 w 3285"/>
              <a:gd name="T7" fmla="*/ 1610 h 3372"/>
              <a:gd name="T8" fmla="*/ 1374 w 3285"/>
              <a:gd name="T9" fmla="*/ 1718 h 3372"/>
              <a:gd name="T10" fmla="*/ 1275 w 3285"/>
              <a:gd name="T11" fmla="*/ 1935 h 3372"/>
              <a:gd name="T12" fmla="*/ 1057 w 3285"/>
              <a:gd name="T13" fmla="*/ 1835 h 3372"/>
              <a:gd name="T14" fmla="*/ 1157 w 3285"/>
              <a:gd name="T15" fmla="*/ 1619 h 3372"/>
              <a:gd name="T16" fmla="*/ 1148 w 3285"/>
              <a:gd name="T17" fmla="*/ 1156 h 3372"/>
              <a:gd name="T18" fmla="*/ 828 w 3285"/>
              <a:gd name="T19" fmla="*/ 1580 h 3372"/>
              <a:gd name="T20" fmla="*/ 635 w 3285"/>
              <a:gd name="T21" fmla="*/ 2001 h 3372"/>
              <a:gd name="T22" fmla="*/ 942 w 3285"/>
              <a:gd name="T23" fmla="*/ 2386 h 3372"/>
              <a:gd name="T24" fmla="*/ 1373 w 3285"/>
              <a:gd name="T25" fmla="*/ 2444 h 3372"/>
              <a:gd name="T26" fmla="*/ 1694 w 3285"/>
              <a:gd name="T27" fmla="*/ 2359 h 3372"/>
              <a:gd name="T28" fmla="*/ 1895 w 3285"/>
              <a:gd name="T29" fmla="*/ 2551 h 3372"/>
              <a:gd name="T30" fmla="*/ 1694 w 3285"/>
              <a:gd name="T31" fmla="*/ 2745 h 3372"/>
              <a:gd name="T32" fmla="*/ 1366 w 3285"/>
              <a:gd name="T33" fmla="*/ 2652 h 3372"/>
              <a:gd name="T34" fmla="*/ 837 w 3285"/>
              <a:gd name="T35" fmla="*/ 2510 h 3372"/>
              <a:gd name="T36" fmla="*/ 1297 w 3285"/>
              <a:gd name="T37" fmla="*/ 2924 h 3372"/>
              <a:gd name="T38" fmla="*/ 1722 w 3285"/>
              <a:gd name="T39" fmla="*/ 3018 h 3372"/>
              <a:gd name="T40" fmla="*/ 2144 w 3285"/>
              <a:gd name="T41" fmla="*/ 2826 h 3372"/>
              <a:gd name="T42" fmla="*/ 2526 w 3285"/>
              <a:gd name="T43" fmla="*/ 2378 h 3372"/>
              <a:gd name="T44" fmla="*/ 2668 w 3285"/>
              <a:gd name="T45" fmla="*/ 1704 h 3372"/>
              <a:gd name="T46" fmla="*/ 2287 w 3285"/>
              <a:gd name="T47" fmla="*/ 1377 h 3372"/>
              <a:gd name="T48" fmla="*/ 2083 w 3285"/>
              <a:gd name="T49" fmla="*/ 1464 h 3372"/>
              <a:gd name="T50" fmla="*/ 1741 w 3285"/>
              <a:gd name="T51" fmla="*/ 1353 h 3372"/>
              <a:gd name="T52" fmla="*/ 1427 w 3285"/>
              <a:gd name="T53" fmla="*/ 1196 h 3372"/>
              <a:gd name="T54" fmla="*/ 1216 w 3285"/>
              <a:gd name="T55" fmla="*/ 981 h 3372"/>
              <a:gd name="T56" fmla="*/ 1268 w 3285"/>
              <a:gd name="T57" fmla="*/ 207 h 3372"/>
              <a:gd name="T58" fmla="*/ 650 w 3285"/>
              <a:gd name="T59" fmla="*/ 510 h 3372"/>
              <a:gd name="T60" fmla="*/ 353 w 3285"/>
              <a:gd name="T61" fmla="*/ 1121 h 3372"/>
              <a:gd name="T62" fmla="*/ 551 w 3285"/>
              <a:gd name="T63" fmla="*/ 988 h 3372"/>
              <a:gd name="T64" fmla="*/ 964 w 3285"/>
              <a:gd name="T65" fmla="*/ 495 h 3372"/>
              <a:gd name="T66" fmla="*/ 1643 w 3285"/>
              <a:gd name="T67" fmla="*/ 326 h 3372"/>
              <a:gd name="T68" fmla="*/ 2321 w 3285"/>
              <a:gd name="T69" fmla="*/ 495 h 3372"/>
              <a:gd name="T70" fmla="*/ 2735 w 3285"/>
              <a:gd name="T71" fmla="*/ 988 h 3372"/>
              <a:gd name="T72" fmla="*/ 2932 w 3285"/>
              <a:gd name="T73" fmla="*/ 1121 h 3372"/>
              <a:gd name="T74" fmla="*/ 2635 w 3285"/>
              <a:gd name="T75" fmla="*/ 510 h 3372"/>
              <a:gd name="T76" fmla="*/ 2016 w 3285"/>
              <a:gd name="T77" fmla="*/ 207 h 3372"/>
              <a:gd name="T78" fmla="*/ 2021 w 3285"/>
              <a:gd name="T79" fmla="*/ 31 h 3372"/>
              <a:gd name="T80" fmla="*/ 2681 w 3285"/>
              <a:gd name="T81" fmla="*/ 318 h 3372"/>
              <a:gd name="T82" fmla="*/ 3057 w 3285"/>
              <a:gd name="T83" fmla="*/ 895 h 3372"/>
              <a:gd name="T84" fmla="*/ 3221 w 3285"/>
              <a:gd name="T85" fmla="*/ 1499 h 3372"/>
              <a:gd name="T86" fmla="*/ 3258 w 3285"/>
              <a:gd name="T87" fmla="*/ 2126 h 3372"/>
              <a:gd name="T88" fmla="*/ 2790 w 3285"/>
              <a:gd name="T89" fmla="*/ 2295 h 3372"/>
              <a:gd name="T90" fmla="*/ 2772 w 3285"/>
              <a:gd name="T91" fmla="*/ 2594 h 3372"/>
              <a:gd name="T92" fmla="*/ 3111 w 3285"/>
              <a:gd name="T93" fmla="*/ 2831 h 3372"/>
              <a:gd name="T94" fmla="*/ 3006 w 3285"/>
              <a:gd name="T95" fmla="*/ 2980 h 3372"/>
              <a:gd name="T96" fmla="*/ 3018 w 3285"/>
              <a:gd name="T97" fmla="*/ 3266 h 3372"/>
              <a:gd name="T98" fmla="*/ 2405 w 3285"/>
              <a:gd name="T99" fmla="*/ 3366 h 3372"/>
              <a:gd name="T100" fmla="*/ 1815 w 3285"/>
              <a:gd name="T101" fmla="*/ 3210 h 3372"/>
              <a:gd name="T102" fmla="*/ 1286 w 3285"/>
              <a:gd name="T103" fmla="*/ 3259 h 3372"/>
              <a:gd name="T104" fmla="*/ 668 w 3285"/>
              <a:gd name="T105" fmla="*/ 3369 h 3372"/>
              <a:gd name="T106" fmla="*/ 92 w 3285"/>
              <a:gd name="T107" fmla="*/ 3158 h 3372"/>
              <a:gd name="T108" fmla="*/ 385 w 3285"/>
              <a:gd name="T109" fmla="*/ 2868 h 3372"/>
              <a:gd name="T110" fmla="*/ 333 w 3285"/>
              <a:gd name="T111" fmla="*/ 2771 h 3372"/>
              <a:gd name="T112" fmla="*/ 553 w 3285"/>
              <a:gd name="T113" fmla="*/ 2493 h 3372"/>
              <a:gd name="T114" fmla="*/ 207 w 3285"/>
              <a:gd name="T115" fmla="*/ 2283 h 3372"/>
              <a:gd name="T116" fmla="*/ 0 w 3285"/>
              <a:gd name="T117" fmla="*/ 2004 h 3372"/>
              <a:gd name="T118" fmla="*/ 152 w 3285"/>
              <a:gd name="T119" fmla="*/ 1425 h 3372"/>
              <a:gd name="T120" fmla="*/ 318 w 3285"/>
              <a:gd name="T121" fmla="*/ 673 h 3372"/>
              <a:gd name="T122" fmla="*/ 795 w 3285"/>
              <a:gd name="T123" fmla="*/ 188 h 3372"/>
              <a:gd name="T124" fmla="*/ 1543 w 3285"/>
              <a:gd name="T125" fmla="*/ 2 h 3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85" h="3372">
                <a:moveTo>
                  <a:pt x="2070" y="1607"/>
                </a:moveTo>
                <a:lnTo>
                  <a:pt x="2099" y="1610"/>
                </a:lnTo>
                <a:lnTo>
                  <a:pt x="2128" y="1619"/>
                </a:lnTo>
                <a:lnTo>
                  <a:pt x="2154" y="1631"/>
                </a:lnTo>
                <a:lnTo>
                  <a:pt x="2178" y="1647"/>
                </a:lnTo>
                <a:lnTo>
                  <a:pt x="2198" y="1668"/>
                </a:lnTo>
                <a:lnTo>
                  <a:pt x="2215" y="1691"/>
                </a:lnTo>
                <a:lnTo>
                  <a:pt x="2228" y="1718"/>
                </a:lnTo>
                <a:lnTo>
                  <a:pt x="2235" y="1746"/>
                </a:lnTo>
                <a:lnTo>
                  <a:pt x="2238" y="1777"/>
                </a:lnTo>
                <a:lnTo>
                  <a:pt x="2235" y="1807"/>
                </a:lnTo>
                <a:lnTo>
                  <a:pt x="2228" y="1835"/>
                </a:lnTo>
                <a:lnTo>
                  <a:pt x="2215" y="1862"/>
                </a:lnTo>
                <a:lnTo>
                  <a:pt x="2198" y="1885"/>
                </a:lnTo>
                <a:lnTo>
                  <a:pt x="2178" y="1906"/>
                </a:lnTo>
                <a:lnTo>
                  <a:pt x="2154" y="1922"/>
                </a:lnTo>
                <a:lnTo>
                  <a:pt x="2128" y="1935"/>
                </a:lnTo>
                <a:lnTo>
                  <a:pt x="2099" y="1942"/>
                </a:lnTo>
                <a:lnTo>
                  <a:pt x="2070" y="1946"/>
                </a:lnTo>
                <a:lnTo>
                  <a:pt x="2039" y="1942"/>
                </a:lnTo>
                <a:lnTo>
                  <a:pt x="2010" y="1935"/>
                </a:lnTo>
                <a:lnTo>
                  <a:pt x="1984" y="1922"/>
                </a:lnTo>
                <a:lnTo>
                  <a:pt x="1960" y="1906"/>
                </a:lnTo>
                <a:lnTo>
                  <a:pt x="1940" y="1885"/>
                </a:lnTo>
                <a:lnTo>
                  <a:pt x="1924" y="1862"/>
                </a:lnTo>
                <a:lnTo>
                  <a:pt x="1911" y="1835"/>
                </a:lnTo>
                <a:lnTo>
                  <a:pt x="1903" y="1807"/>
                </a:lnTo>
                <a:lnTo>
                  <a:pt x="1900" y="1777"/>
                </a:lnTo>
                <a:lnTo>
                  <a:pt x="1903" y="1746"/>
                </a:lnTo>
                <a:lnTo>
                  <a:pt x="1911" y="1718"/>
                </a:lnTo>
                <a:lnTo>
                  <a:pt x="1924" y="1691"/>
                </a:lnTo>
                <a:lnTo>
                  <a:pt x="1940" y="1668"/>
                </a:lnTo>
                <a:lnTo>
                  <a:pt x="1960" y="1647"/>
                </a:lnTo>
                <a:lnTo>
                  <a:pt x="1984" y="1631"/>
                </a:lnTo>
                <a:lnTo>
                  <a:pt x="2010" y="1619"/>
                </a:lnTo>
                <a:lnTo>
                  <a:pt x="2039" y="1610"/>
                </a:lnTo>
                <a:lnTo>
                  <a:pt x="2070" y="1607"/>
                </a:lnTo>
                <a:close/>
                <a:moveTo>
                  <a:pt x="1215" y="1607"/>
                </a:moveTo>
                <a:lnTo>
                  <a:pt x="1246" y="1610"/>
                </a:lnTo>
                <a:lnTo>
                  <a:pt x="1275" y="1619"/>
                </a:lnTo>
                <a:lnTo>
                  <a:pt x="1301" y="1631"/>
                </a:lnTo>
                <a:lnTo>
                  <a:pt x="1325" y="1647"/>
                </a:lnTo>
                <a:lnTo>
                  <a:pt x="1345" y="1668"/>
                </a:lnTo>
                <a:lnTo>
                  <a:pt x="1361" y="1691"/>
                </a:lnTo>
                <a:lnTo>
                  <a:pt x="1374" y="1718"/>
                </a:lnTo>
                <a:lnTo>
                  <a:pt x="1382" y="1746"/>
                </a:lnTo>
                <a:lnTo>
                  <a:pt x="1385" y="1777"/>
                </a:lnTo>
                <a:lnTo>
                  <a:pt x="1382" y="1807"/>
                </a:lnTo>
                <a:lnTo>
                  <a:pt x="1374" y="1835"/>
                </a:lnTo>
                <a:lnTo>
                  <a:pt x="1361" y="1862"/>
                </a:lnTo>
                <a:lnTo>
                  <a:pt x="1345" y="1885"/>
                </a:lnTo>
                <a:lnTo>
                  <a:pt x="1325" y="1906"/>
                </a:lnTo>
                <a:lnTo>
                  <a:pt x="1301" y="1922"/>
                </a:lnTo>
                <a:lnTo>
                  <a:pt x="1275" y="1935"/>
                </a:lnTo>
                <a:lnTo>
                  <a:pt x="1246" y="1942"/>
                </a:lnTo>
                <a:lnTo>
                  <a:pt x="1215" y="1946"/>
                </a:lnTo>
                <a:lnTo>
                  <a:pt x="1186" y="1942"/>
                </a:lnTo>
                <a:lnTo>
                  <a:pt x="1157" y="1935"/>
                </a:lnTo>
                <a:lnTo>
                  <a:pt x="1131" y="1922"/>
                </a:lnTo>
                <a:lnTo>
                  <a:pt x="1107" y="1906"/>
                </a:lnTo>
                <a:lnTo>
                  <a:pt x="1087" y="1885"/>
                </a:lnTo>
                <a:lnTo>
                  <a:pt x="1070" y="1862"/>
                </a:lnTo>
                <a:lnTo>
                  <a:pt x="1057" y="1835"/>
                </a:lnTo>
                <a:lnTo>
                  <a:pt x="1050" y="1807"/>
                </a:lnTo>
                <a:lnTo>
                  <a:pt x="1047" y="1777"/>
                </a:lnTo>
                <a:lnTo>
                  <a:pt x="1050" y="1746"/>
                </a:lnTo>
                <a:lnTo>
                  <a:pt x="1057" y="1718"/>
                </a:lnTo>
                <a:lnTo>
                  <a:pt x="1070" y="1691"/>
                </a:lnTo>
                <a:lnTo>
                  <a:pt x="1087" y="1668"/>
                </a:lnTo>
                <a:lnTo>
                  <a:pt x="1107" y="1647"/>
                </a:lnTo>
                <a:lnTo>
                  <a:pt x="1131" y="1631"/>
                </a:lnTo>
                <a:lnTo>
                  <a:pt x="1157" y="1619"/>
                </a:lnTo>
                <a:lnTo>
                  <a:pt x="1186" y="1610"/>
                </a:lnTo>
                <a:lnTo>
                  <a:pt x="1215" y="1607"/>
                </a:lnTo>
                <a:close/>
                <a:moveTo>
                  <a:pt x="1185" y="940"/>
                </a:moveTo>
                <a:lnTo>
                  <a:pt x="1181" y="940"/>
                </a:lnTo>
                <a:lnTo>
                  <a:pt x="1179" y="946"/>
                </a:lnTo>
                <a:lnTo>
                  <a:pt x="1178" y="957"/>
                </a:lnTo>
                <a:lnTo>
                  <a:pt x="1174" y="1026"/>
                </a:lnTo>
                <a:lnTo>
                  <a:pt x="1163" y="1091"/>
                </a:lnTo>
                <a:lnTo>
                  <a:pt x="1148" y="1156"/>
                </a:lnTo>
                <a:lnTo>
                  <a:pt x="1129" y="1216"/>
                </a:lnTo>
                <a:lnTo>
                  <a:pt x="1103" y="1274"/>
                </a:lnTo>
                <a:lnTo>
                  <a:pt x="1075" y="1329"/>
                </a:lnTo>
                <a:lnTo>
                  <a:pt x="1041" y="1380"/>
                </a:lnTo>
                <a:lnTo>
                  <a:pt x="1004" y="1429"/>
                </a:lnTo>
                <a:lnTo>
                  <a:pt x="964" y="1472"/>
                </a:lnTo>
                <a:lnTo>
                  <a:pt x="921" y="1512"/>
                </a:lnTo>
                <a:lnTo>
                  <a:pt x="876" y="1548"/>
                </a:lnTo>
                <a:lnTo>
                  <a:pt x="828" y="1580"/>
                </a:lnTo>
                <a:lnTo>
                  <a:pt x="779" y="1606"/>
                </a:lnTo>
                <a:lnTo>
                  <a:pt x="727" y="1627"/>
                </a:lnTo>
                <a:lnTo>
                  <a:pt x="674" y="1643"/>
                </a:lnTo>
                <a:lnTo>
                  <a:pt x="619" y="1653"/>
                </a:lnTo>
                <a:lnTo>
                  <a:pt x="617" y="1715"/>
                </a:lnTo>
                <a:lnTo>
                  <a:pt x="616" y="1778"/>
                </a:lnTo>
                <a:lnTo>
                  <a:pt x="618" y="1855"/>
                </a:lnTo>
                <a:lnTo>
                  <a:pt x="625" y="1929"/>
                </a:lnTo>
                <a:lnTo>
                  <a:pt x="635" y="2001"/>
                </a:lnTo>
                <a:lnTo>
                  <a:pt x="648" y="2070"/>
                </a:lnTo>
                <a:lnTo>
                  <a:pt x="665" y="2138"/>
                </a:lnTo>
                <a:lnTo>
                  <a:pt x="685" y="2203"/>
                </a:lnTo>
                <a:lnTo>
                  <a:pt x="721" y="2243"/>
                </a:lnTo>
                <a:lnTo>
                  <a:pt x="761" y="2279"/>
                </a:lnTo>
                <a:lnTo>
                  <a:pt x="803" y="2311"/>
                </a:lnTo>
                <a:lnTo>
                  <a:pt x="847" y="2339"/>
                </a:lnTo>
                <a:lnTo>
                  <a:pt x="894" y="2364"/>
                </a:lnTo>
                <a:lnTo>
                  <a:pt x="942" y="2386"/>
                </a:lnTo>
                <a:lnTo>
                  <a:pt x="991" y="2404"/>
                </a:lnTo>
                <a:lnTo>
                  <a:pt x="1042" y="2421"/>
                </a:lnTo>
                <a:lnTo>
                  <a:pt x="1094" y="2434"/>
                </a:lnTo>
                <a:lnTo>
                  <a:pt x="1146" y="2445"/>
                </a:lnTo>
                <a:lnTo>
                  <a:pt x="1198" y="2453"/>
                </a:lnTo>
                <a:lnTo>
                  <a:pt x="1251" y="2461"/>
                </a:lnTo>
                <a:lnTo>
                  <a:pt x="1302" y="2466"/>
                </a:lnTo>
                <a:lnTo>
                  <a:pt x="1354" y="2470"/>
                </a:lnTo>
                <a:lnTo>
                  <a:pt x="1373" y="2444"/>
                </a:lnTo>
                <a:lnTo>
                  <a:pt x="1397" y="2422"/>
                </a:lnTo>
                <a:lnTo>
                  <a:pt x="1425" y="2401"/>
                </a:lnTo>
                <a:lnTo>
                  <a:pt x="1456" y="2384"/>
                </a:lnTo>
                <a:lnTo>
                  <a:pt x="1492" y="2370"/>
                </a:lnTo>
                <a:lnTo>
                  <a:pt x="1530" y="2359"/>
                </a:lnTo>
                <a:lnTo>
                  <a:pt x="1571" y="2352"/>
                </a:lnTo>
                <a:lnTo>
                  <a:pt x="1612" y="2350"/>
                </a:lnTo>
                <a:lnTo>
                  <a:pt x="1654" y="2352"/>
                </a:lnTo>
                <a:lnTo>
                  <a:pt x="1694" y="2359"/>
                </a:lnTo>
                <a:lnTo>
                  <a:pt x="1732" y="2369"/>
                </a:lnTo>
                <a:lnTo>
                  <a:pt x="1766" y="2383"/>
                </a:lnTo>
                <a:lnTo>
                  <a:pt x="1798" y="2399"/>
                </a:lnTo>
                <a:lnTo>
                  <a:pt x="1826" y="2420"/>
                </a:lnTo>
                <a:lnTo>
                  <a:pt x="1850" y="2442"/>
                </a:lnTo>
                <a:lnTo>
                  <a:pt x="1870" y="2467"/>
                </a:lnTo>
                <a:lnTo>
                  <a:pt x="1884" y="2493"/>
                </a:lnTo>
                <a:lnTo>
                  <a:pt x="1892" y="2522"/>
                </a:lnTo>
                <a:lnTo>
                  <a:pt x="1895" y="2551"/>
                </a:lnTo>
                <a:lnTo>
                  <a:pt x="1892" y="2581"/>
                </a:lnTo>
                <a:lnTo>
                  <a:pt x="1884" y="2610"/>
                </a:lnTo>
                <a:lnTo>
                  <a:pt x="1870" y="2636"/>
                </a:lnTo>
                <a:lnTo>
                  <a:pt x="1850" y="2661"/>
                </a:lnTo>
                <a:lnTo>
                  <a:pt x="1826" y="2683"/>
                </a:lnTo>
                <a:lnTo>
                  <a:pt x="1798" y="2704"/>
                </a:lnTo>
                <a:lnTo>
                  <a:pt x="1766" y="2720"/>
                </a:lnTo>
                <a:lnTo>
                  <a:pt x="1732" y="2734"/>
                </a:lnTo>
                <a:lnTo>
                  <a:pt x="1694" y="2745"/>
                </a:lnTo>
                <a:lnTo>
                  <a:pt x="1654" y="2751"/>
                </a:lnTo>
                <a:lnTo>
                  <a:pt x="1612" y="2753"/>
                </a:lnTo>
                <a:lnTo>
                  <a:pt x="1568" y="2751"/>
                </a:lnTo>
                <a:lnTo>
                  <a:pt x="1527" y="2744"/>
                </a:lnTo>
                <a:lnTo>
                  <a:pt x="1487" y="2732"/>
                </a:lnTo>
                <a:lnTo>
                  <a:pt x="1451" y="2717"/>
                </a:lnTo>
                <a:lnTo>
                  <a:pt x="1418" y="2698"/>
                </a:lnTo>
                <a:lnTo>
                  <a:pt x="1390" y="2676"/>
                </a:lnTo>
                <a:lnTo>
                  <a:pt x="1366" y="2652"/>
                </a:lnTo>
                <a:lnTo>
                  <a:pt x="1349" y="2624"/>
                </a:lnTo>
                <a:lnTo>
                  <a:pt x="1286" y="2620"/>
                </a:lnTo>
                <a:lnTo>
                  <a:pt x="1222" y="2613"/>
                </a:lnTo>
                <a:lnTo>
                  <a:pt x="1157" y="2604"/>
                </a:lnTo>
                <a:lnTo>
                  <a:pt x="1092" y="2592"/>
                </a:lnTo>
                <a:lnTo>
                  <a:pt x="1027" y="2577"/>
                </a:lnTo>
                <a:lnTo>
                  <a:pt x="962" y="2559"/>
                </a:lnTo>
                <a:lnTo>
                  <a:pt x="899" y="2536"/>
                </a:lnTo>
                <a:lnTo>
                  <a:pt x="837" y="2510"/>
                </a:lnTo>
                <a:lnTo>
                  <a:pt x="882" y="2571"/>
                </a:lnTo>
                <a:lnTo>
                  <a:pt x="929" y="2628"/>
                </a:lnTo>
                <a:lnTo>
                  <a:pt x="978" y="2682"/>
                </a:lnTo>
                <a:lnTo>
                  <a:pt x="1029" y="2732"/>
                </a:lnTo>
                <a:lnTo>
                  <a:pt x="1081" y="2778"/>
                </a:lnTo>
                <a:lnTo>
                  <a:pt x="1134" y="2821"/>
                </a:lnTo>
                <a:lnTo>
                  <a:pt x="1188" y="2859"/>
                </a:lnTo>
                <a:lnTo>
                  <a:pt x="1243" y="2894"/>
                </a:lnTo>
                <a:lnTo>
                  <a:pt x="1297" y="2924"/>
                </a:lnTo>
                <a:lnTo>
                  <a:pt x="1351" y="2951"/>
                </a:lnTo>
                <a:lnTo>
                  <a:pt x="1403" y="2973"/>
                </a:lnTo>
                <a:lnTo>
                  <a:pt x="1455" y="2993"/>
                </a:lnTo>
                <a:lnTo>
                  <a:pt x="1505" y="3007"/>
                </a:lnTo>
                <a:lnTo>
                  <a:pt x="1554" y="3017"/>
                </a:lnTo>
                <a:lnTo>
                  <a:pt x="1599" y="3024"/>
                </a:lnTo>
                <a:lnTo>
                  <a:pt x="1643" y="3026"/>
                </a:lnTo>
                <a:lnTo>
                  <a:pt x="1681" y="3024"/>
                </a:lnTo>
                <a:lnTo>
                  <a:pt x="1722" y="3018"/>
                </a:lnTo>
                <a:lnTo>
                  <a:pt x="1764" y="3010"/>
                </a:lnTo>
                <a:lnTo>
                  <a:pt x="1809" y="2999"/>
                </a:lnTo>
                <a:lnTo>
                  <a:pt x="1855" y="2984"/>
                </a:lnTo>
                <a:lnTo>
                  <a:pt x="1902" y="2965"/>
                </a:lnTo>
                <a:lnTo>
                  <a:pt x="1950" y="2944"/>
                </a:lnTo>
                <a:lnTo>
                  <a:pt x="1998" y="2919"/>
                </a:lnTo>
                <a:lnTo>
                  <a:pt x="2047" y="2892"/>
                </a:lnTo>
                <a:lnTo>
                  <a:pt x="2096" y="2860"/>
                </a:lnTo>
                <a:lnTo>
                  <a:pt x="2144" y="2826"/>
                </a:lnTo>
                <a:lnTo>
                  <a:pt x="2193" y="2789"/>
                </a:lnTo>
                <a:lnTo>
                  <a:pt x="2240" y="2748"/>
                </a:lnTo>
                <a:lnTo>
                  <a:pt x="2286" y="2705"/>
                </a:lnTo>
                <a:lnTo>
                  <a:pt x="2331" y="2658"/>
                </a:lnTo>
                <a:lnTo>
                  <a:pt x="2375" y="2608"/>
                </a:lnTo>
                <a:lnTo>
                  <a:pt x="2415" y="2555"/>
                </a:lnTo>
                <a:lnTo>
                  <a:pt x="2455" y="2499"/>
                </a:lnTo>
                <a:lnTo>
                  <a:pt x="2492" y="2440"/>
                </a:lnTo>
                <a:lnTo>
                  <a:pt x="2526" y="2378"/>
                </a:lnTo>
                <a:lnTo>
                  <a:pt x="2557" y="2313"/>
                </a:lnTo>
                <a:lnTo>
                  <a:pt x="2585" y="2246"/>
                </a:lnTo>
                <a:lnTo>
                  <a:pt x="2609" y="2174"/>
                </a:lnTo>
                <a:lnTo>
                  <a:pt x="2630" y="2101"/>
                </a:lnTo>
                <a:lnTo>
                  <a:pt x="2646" y="2024"/>
                </a:lnTo>
                <a:lnTo>
                  <a:pt x="2658" y="1946"/>
                </a:lnTo>
                <a:lnTo>
                  <a:pt x="2666" y="1863"/>
                </a:lnTo>
                <a:lnTo>
                  <a:pt x="2669" y="1778"/>
                </a:lnTo>
                <a:lnTo>
                  <a:pt x="2668" y="1704"/>
                </a:lnTo>
                <a:lnTo>
                  <a:pt x="2664" y="1633"/>
                </a:lnTo>
                <a:lnTo>
                  <a:pt x="2659" y="1563"/>
                </a:lnTo>
                <a:lnTo>
                  <a:pt x="2621" y="1532"/>
                </a:lnTo>
                <a:lnTo>
                  <a:pt x="2577" y="1501"/>
                </a:lnTo>
                <a:lnTo>
                  <a:pt x="2528" y="1472"/>
                </a:lnTo>
                <a:lnTo>
                  <a:pt x="2475" y="1446"/>
                </a:lnTo>
                <a:lnTo>
                  <a:pt x="2417" y="1420"/>
                </a:lnTo>
                <a:lnTo>
                  <a:pt x="2354" y="1398"/>
                </a:lnTo>
                <a:lnTo>
                  <a:pt x="2287" y="1377"/>
                </a:lnTo>
                <a:lnTo>
                  <a:pt x="2216" y="1359"/>
                </a:lnTo>
                <a:lnTo>
                  <a:pt x="2143" y="1344"/>
                </a:lnTo>
                <a:lnTo>
                  <a:pt x="2064" y="1330"/>
                </a:lnTo>
                <a:lnTo>
                  <a:pt x="1984" y="1320"/>
                </a:lnTo>
                <a:lnTo>
                  <a:pt x="2007" y="1344"/>
                </a:lnTo>
                <a:lnTo>
                  <a:pt x="2029" y="1368"/>
                </a:lnTo>
                <a:lnTo>
                  <a:pt x="2049" y="1397"/>
                </a:lnTo>
                <a:lnTo>
                  <a:pt x="2068" y="1429"/>
                </a:lnTo>
                <a:lnTo>
                  <a:pt x="2083" y="1464"/>
                </a:lnTo>
                <a:lnTo>
                  <a:pt x="2095" y="1503"/>
                </a:lnTo>
                <a:lnTo>
                  <a:pt x="2060" y="1481"/>
                </a:lnTo>
                <a:lnTo>
                  <a:pt x="2021" y="1459"/>
                </a:lnTo>
                <a:lnTo>
                  <a:pt x="1979" y="1439"/>
                </a:lnTo>
                <a:lnTo>
                  <a:pt x="1934" y="1420"/>
                </a:lnTo>
                <a:lnTo>
                  <a:pt x="1887" y="1403"/>
                </a:lnTo>
                <a:lnTo>
                  <a:pt x="1838" y="1386"/>
                </a:lnTo>
                <a:lnTo>
                  <a:pt x="1790" y="1369"/>
                </a:lnTo>
                <a:lnTo>
                  <a:pt x="1741" y="1353"/>
                </a:lnTo>
                <a:lnTo>
                  <a:pt x="1692" y="1337"/>
                </a:lnTo>
                <a:lnTo>
                  <a:pt x="1645" y="1320"/>
                </a:lnTo>
                <a:lnTo>
                  <a:pt x="1600" y="1303"/>
                </a:lnTo>
                <a:lnTo>
                  <a:pt x="1558" y="1284"/>
                </a:lnTo>
                <a:lnTo>
                  <a:pt x="1518" y="1265"/>
                </a:lnTo>
                <a:lnTo>
                  <a:pt x="1483" y="1244"/>
                </a:lnTo>
                <a:lnTo>
                  <a:pt x="1452" y="1221"/>
                </a:lnTo>
                <a:lnTo>
                  <a:pt x="1427" y="1196"/>
                </a:lnTo>
                <a:lnTo>
                  <a:pt x="1427" y="1196"/>
                </a:lnTo>
                <a:lnTo>
                  <a:pt x="1392" y="1171"/>
                </a:lnTo>
                <a:lnTo>
                  <a:pt x="1359" y="1145"/>
                </a:lnTo>
                <a:lnTo>
                  <a:pt x="1331" y="1119"/>
                </a:lnTo>
                <a:lnTo>
                  <a:pt x="1305" y="1093"/>
                </a:lnTo>
                <a:lnTo>
                  <a:pt x="1283" y="1068"/>
                </a:lnTo>
                <a:lnTo>
                  <a:pt x="1262" y="1043"/>
                </a:lnTo>
                <a:lnTo>
                  <a:pt x="1245" y="1021"/>
                </a:lnTo>
                <a:lnTo>
                  <a:pt x="1230" y="999"/>
                </a:lnTo>
                <a:lnTo>
                  <a:pt x="1216" y="981"/>
                </a:lnTo>
                <a:lnTo>
                  <a:pt x="1206" y="966"/>
                </a:lnTo>
                <a:lnTo>
                  <a:pt x="1197" y="952"/>
                </a:lnTo>
                <a:lnTo>
                  <a:pt x="1190" y="944"/>
                </a:lnTo>
                <a:lnTo>
                  <a:pt x="1185" y="940"/>
                </a:lnTo>
                <a:close/>
                <a:moveTo>
                  <a:pt x="1643" y="175"/>
                </a:moveTo>
                <a:lnTo>
                  <a:pt x="1543" y="177"/>
                </a:lnTo>
                <a:lnTo>
                  <a:pt x="1448" y="183"/>
                </a:lnTo>
                <a:lnTo>
                  <a:pt x="1356" y="193"/>
                </a:lnTo>
                <a:lnTo>
                  <a:pt x="1268" y="207"/>
                </a:lnTo>
                <a:lnTo>
                  <a:pt x="1184" y="225"/>
                </a:lnTo>
                <a:lnTo>
                  <a:pt x="1104" y="247"/>
                </a:lnTo>
                <a:lnTo>
                  <a:pt x="1028" y="273"/>
                </a:lnTo>
                <a:lnTo>
                  <a:pt x="955" y="302"/>
                </a:lnTo>
                <a:lnTo>
                  <a:pt x="886" y="336"/>
                </a:lnTo>
                <a:lnTo>
                  <a:pt x="821" y="374"/>
                </a:lnTo>
                <a:lnTo>
                  <a:pt x="760" y="415"/>
                </a:lnTo>
                <a:lnTo>
                  <a:pt x="703" y="461"/>
                </a:lnTo>
                <a:lnTo>
                  <a:pt x="650" y="510"/>
                </a:lnTo>
                <a:lnTo>
                  <a:pt x="601" y="562"/>
                </a:lnTo>
                <a:lnTo>
                  <a:pt x="556" y="619"/>
                </a:lnTo>
                <a:lnTo>
                  <a:pt x="515" y="680"/>
                </a:lnTo>
                <a:lnTo>
                  <a:pt x="478" y="744"/>
                </a:lnTo>
                <a:lnTo>
                  <a:pt x="445" y="811"/>
                </a:lnTo>
                <a:lnTo>
                  <a:pt x="415" y="884"/>
                </a:lnTo>
                <a:lnTo>
                  <a:pt x="391" y="958"/>
                </a:lnTo>
                <a:lnTo>
                  <a:pt x="370" y="1038"/>
                </a:lnTo>
                <a:lnTo>
                  <a:pt x="353" y="1121"/>
                </a:lnTo>
                <a:lnTo>
                  <a:pt x="341" y="1207"/>
                </a:lnTo>
                <a:lnTo>
                  <a:pt x="333" y="1297"/>
                </a:lnTo>
                <a:lnTo>
                  <a:pt x="328" y="1391"/>
                </a:lnTo>
                <a:lnTo>
                  <a:pt x="440" y="1391"/>
                </a:lnTo>
                <a:lnTo>
                  <a:pt x="455" y="1303"/>
                </a:lnTo>
                <a:lnTo>
                  <a:pt x="475" y="1219"/>
                </a:lnTo>
                <a:lnTo>
                  <a:pt x="496" y="1138"/>
                </a:lnTo>
                <a:lnTo>
                  <a:pt x="521" y="1062"/>
                </a:lnTo>
                <a:lnTo>
                  <a:pt x="551" y="988"/>
                </a:lnTo>
                <a:lnTo>
                  <a:pt x="583" y="919"/>
                </a:lnTo>
                <a:lnTo>
                  <a:pt x="618" y="853"/>
                </a:lnTo>
                <a:lnTo>
                  <a:pt x="657" y="791"/>
                </a:lnTo>
                <a:lnTo>
                  <a:pt x="699" y="733"/>
                </a:lnTo>
                <a:lnTo>
                  <a:pt x="746" y="676"/>
                </a:lnTo>
                <a:lnTo>
                  <a:pt x="796" y="625"/>
                </a:lnTo>
                <a:lnTo>
                  <a:pt x="849" y="577"/>
                </a:lnTo>
                <a:lnTo>
                  <a:pt x="905" y="533"/>
                </a:lnTo>
                <a:lnTo>
                  <a:pt x="964" y="495"/>
                </a:lnTo>
                <a:lnTo>
                  <a:pt x="1028" y="459"/>
                </a:lnTo>
                <a:lnTo>
                  <a:pt x="1094" y="428"/>
                </a:lnTo>
                <a:lnTo>
                  <a:pt x="1162" y="401"/>
                </a:lnTo>
                <a:lnTo>
                  <a:pt x="1235" y="378"/>
                </a:lnTo>
                <a:lnTo>
                  <a:pt x="1310" y="359"/>
                </a:lnTo>
                <a:lnTo>
                  <a:pt x="1389" y="344"/>
                </a:lnTo>
                <a:lnTo>
                  <a:pt x="1471" y="334"/>
                </a:lnTo>
                <a:lnTo>
                  <a:pt x="1555" y="328"/>
                </a:lnTo>
                <a:lnTo>
                  <a:pt x="1643" y="326"/>
                </a:lnTo>
                <a:lnTo>
                  <a:pt x="1730" y="328"/>
                </a:lnTo>
                <a:lnTo>
                  <a:pt x="1814" y="334"/>
                </a:lnTo>
                <a:lnTo>
                  <a:pt x="1896" y="344"/>
                </a:lnTo>
                <a:lnTo>
                  <a:pt x="1975" y="359"/>
                </a:lnTo>
                <a:lnTo>
                  <a:pt x="2050" y="378"/>
                </a:lnTo>
                <a:lnTo>
                  <a:pt x="2123" y="401"/>
                </a:lnTo>
                <a:lnTo>
                  <a:pt x="2192" y="428"/>
                </a:lnTo>
                <a:lnTo>
                  <a:pt x="2257" y="459"/>
                </a:lnTo>
                <a:lnTo>
                  <a:pt x="2321" y="495"/>
                </a:lnTo>
                <a:lnTo>
                  <a:pt x="2380" y="533"/>
                </a:lnTo>
                <a:lnTo>
                  <a:pt x="2436" y="577"/>
                </a:lnTo>
                <a:lnTo>
                  <a:pt x="2489" y="625"/>
                </a:lnTo>
                <a:lnTo>
                  <a:pt x="2539" y="676"/>
                </a:lnTo>
                <a:lnTo>
                  <a:pt x="2586" y="733"/>
                </a:lnTo>
                <a:lnTo>
                  <a:pt x="2628" y="791"/>
                </a:lnTo>
                <a:lnTo>
                  <a:pt x="2667" y="853"/>
                </a:lnTo>
                <a:lnTo>
                  <a:pt x="2702" y="919"/>
                </a:lnTo>
                <a:lnTo>
                  <a:pt x="2735" y="988"/>
                </a:lnTo>
                <a:lnTo>
                  <a:pt x="2763" y="1062"/>
                </a:lnTo>
                <a:lnTo>
                  <a:pt x="2789" y="1138"/>
                </a:lnTo>
                <a:lnTo>
                  <a:pt x="2810" y="1219"/>
                </a:lnTo>
                <a:lnTo>
                  <a:pt x="2830" y="1303"/>
                </a:lnTo>
                <a:lnTo>
                  <a:pt x="2845" y="1391"/>
                </a:lnTo>
                <a:lnTo>
                  <a:pt x="2957" y="1391"/>
                </a:lnTo>
                <a:lnTo>
                  <a:pt x="2953" y="1297"/>
                </a:lnTo>
                <a:lnTo>
                  <a:pt x="2944" y="1207"/>
                </a:lnTo>
                <a:lnTo>
                  <a:pt x="2932" y="1121"/>
                </a:lnTo>
                <a:lnTo>
                  <a:pt x="2916" y="1038"/>
                </a:lnTo>
                <a:lnTo>
                  <a:pt x="2894" y="958"/>
                </a:lnTo>
                <a:lnTo>
                  <a:pt x="2870" y="884"/>
                </a:lnTo>
                <a:lnTo>
                  <a:pt x="2840" y="811"/>
                </a:lnTo>
                <a:lnTo>
                  <a:pt x="2807" y="744"/>
                </a:lnTo>
                <a:lnTo>
                  <a:pt x="2771" y="680"/>
                </a:lnTo>
                <a:lnTo>
                  <a:pt x="2729" y="619"/>
                </a:lnTo>
                <a:lnTo>
                  <a:pt x="2684" y="562"/>
                </a:lnTo>
                <a:lnTo>
                  <a:pt x="2635" y="510"/>
                </a:lnTo>
                <a:lnTo>
                  <a:pt x="2582" y="461"/>
                </a:lnTo>
                <a:lnTo>
                  <a:pt x="2525" y="415"/>
                </a:lnTo>
                <a:lnTo>
                  <a:pt x="2463" y="374"/>
                </a:lnTo>
                <a:lnTo>
                  <a:pt x="2399" y="336"/>
                </a:lnTo>
                <a:lnTo>
                  <a:pt x="2331" y="302"/>
                </a:lnTo>
                <a:lnTo>
                  <a:pt x="2257" y="273"/>
                </a:lnTo>
                <a:lnTo>
                  <a:pt x="2182" y="247"/>
                </a:lnTo>
                <a:lnTo>
                  <a:pt x="2101" y="225"/>
                </a:lnTo>
                <a:lnTo>
                  <a:pt x="2016" y="207"/>
                </a:lnTo>
                <a:lnTo>
                  <a:pt x="1929" y="193"/>
                </a:lnTo>
                <a:lnTo>
                  <a:pt x="1837" y="183"/>
                </a:lnTo>
                <a:lnTo>
                  <a:pt x="1742" y="177"/>
                </a:lnTo>
                <a:lnTo>
                  <a:pt x="1643" y="175"/>
                </a:lnTo>
                <a:close/>
                <a:moveTo>
                  <a:pt x="1643" y="0"/>
                </a:moveTo>
                <a:lnTo>
                  <a:pt x="1742" y="2"/>
                </a:lnTo>
                <a:lnTo>
                  <a:pt x="1838" y="7"/>
                </a:lnTo>
                <a:lnTo>
                  <a:pt x="1931" y="17"/>
                </a:lnTo>
                <a:lnTo>
                  <a:pt x="2021" y="31"/>
                </a:lnTo>
                <a:lnTo>
                  <a:pt x="2106" y="47"/>
                </a:lnTo>
                <a:lnTo>
                  <a:pt x="2190" y="67"/>
                </a:lnTo>
                <a:lnTo>
                  <a:pt x="2270" y="92"/>
                </a:lnTo>
                <a:lnTo>
                  <a:pt x="2347" y="121"/>
                </a:lnTo>
                <a:lnTo>
                  <a:pt x="2421" y="152"/>
                </a:lnTo>
                <a:lnTo>
                  <a:pt x="2490" y="188"/>
                </a:lnTo>
                <a:lnTo>
                  <a:pt x="2557" y="228"/>
                </a:lnTo>
                <a:lnTo>
                  <a:pt x="2621" y="271"/>
                </a:lnTo>
                <a:lnTo>
                  <a:pt x="2681" y="318"/>
                </a:lnTo>
                <a:lnTo>
                  <a:pt x="2738" y="368"/>
                </a:lnTo>
                <a:lnTo>
                  <a:pt x="2791" y="422"/>
                </a:lnTo>
                <a:lnTo>
                  <a:pt x="2841" y="480"/>
                </a:lnTo>
                <a:lnTo>
                  <a:pt x="2887" y="542"/>
                </a:lnTo>
                <a:lnTo>
                  <a:pt x="2929" y="606"/>
                </a:lnTo>
                <a:lnTo>
                  <a:pt x="2967" y="673"/>
                </a:lnTo>
                <a:lnTo>
                  <a:pt x="3001" y="744"/>
                </a:lnTo>
                <a:lnTo>
                  <a:pt x="3031" y="818"/>
                </a:lnTo>
                <a:lnTo>
                  <a:pt x="3057" y="895"/>
                </a:lnTo>
                <a:lnTo>
                  <a:pt x="3080" y="976"/>
                </a:lnTo>
                <a:lnTo>
                  <a:pt x="3098" y="1060"/>
                </a:lnTo>
                <a:lnTo>
                  <a:pt x="3112" y="1146"/>
                </a:lnTo>
                <a:lnTo>
                  <a:pt x="3124" y="1236"/>
                </a:lnTo>
                <a:lnTo>
                  <a:pt x="3130" y="1329"/>
                </a:lnTo>
                <a:lnTo>
                  <a:pt x="3133" y="1425"/>
                </a:lnTo>
                <a:lnTo>
                  <a:pt x="3166" y="1447"/>
                </a:lnTo>
                <a:lnTo>
                  <a:pt x="3195" y="1471"/>
                </a:lnTo>
                <a:lnTo>
                  <a:pt x="3221" y="1499"/>
                </a:lnTo>
                <a:lnTo>
                  <a:pt x="3243" y="1531"/>
                </a:lnTo>
                <a:lnTo>
                  <a:pt x="3261" y="1565"/>
                </a:lnTo>
                <a:lnTo>
                  <a:pt x="3275" y="1602"/>
                </a:lnTo>
                <a:lnTo>
                  <a:pt x="3283" y="1642"/>
                </a:lnTo>
                <a:lnTo>
                  <a:pt x="3285" y="1683"/>
                </a:lnTo>
                <a:lnTo>
                  <a:pt x="3285" y="2004"/>
                </a:lnTo>
                <a:lnTo>
                  <a:pt x="3282" y="2047"/>
                </a:lnTo>
                <a:lnTo>
                  <a:pt x="3273" y="2088"/>
                </a:lnTo>
                <a:lnTo>
                  <a:pt x="3258" y="2126"/>
                </a:lnTo>
                <a:lnTo>
                  <a:pt x="3238" y="2162"/>
                </a:lnTo>
                <a:lnTo>
                  <a:pt x="3214" y="2195"/>
                </a:lnTo>
                <a:lnTo>
                  <a:pt x="3185" y="2223"/>
                </a:lnTo>
                <a:lnTo>
                  <a:pt x="3152" y="2248"/>
                </a:lnTo>
                <a:lnTo>
                  <a:pt x="3117" y="2268"/>
                </a:lnTo>
                <a:lnTo>
                  <a:pt x="3078" y="2283"/>
                </a:lnTo>
                <a:lnTo>
                  <a:pt x="3037" y="2292"/>
                </a:lnTo>
                <a:lnTo>
                  <a:pt x="2994" y="2295"/>
                </a:lnTo>
                <a:lnTo>
                  <a:pt x="2790" y="2295"/>
                </a:lnTo>
                <a:lnTo>
                  <a:pt x="2790" y="2277"/>
                </a:lnTo>
                <a:lnTo>
                  <a:pt x="2770" y="2332"/>
                </a:lnTo>
                <a:lnTo>
                  <a:pt x="2747" y="2385"/>
                </a:lnTo>
                <a:lnTo>
                  <a:pt x="2723" y="2438"/>
                </a:lnTo>
                <a:lnTo>
                  <a:pt x="2727" y="2464"/>
                </a:lnTo>
                <a:lnTo>
                  <a:pt x="2733" y="2494"/>
                </a:lnTo>
                <a:lnTo>
                  <a:pt x="2740" y="2528"/>
                </a:lnTo>
                <a:lnTo>
                  <a:pt x="2750" y="2565"/>
                </a:lnTo>
                <a:lnTo>
                  <a:pt x="2772" y="2594"/>
                </a:lnTo>
                <a:lnTo>
                  <a:pt x="2799" y="2625"/>
                </a:lnTo>
                <a:lnTo>
                  <a:pt x="2831" y="2657"/>
                </a:lnTo>
                <a:lnTo>
                  <a:pt x="2867" y="2687"/>
                </a:lnTo>
                <a:lnTo>
                  <a:pt x="2905" y="2717"/>
                </a:lnTo>
                <a:lnTo>
                  <a:pt x="2946" y="2746"/>
                </a:lnTo>
                <a:lnTo>
                  <a:pt x="2987" y="2771"/>
                </a:lnTo>
                <a:lnTo>
                  <a:pt x="3030" y="2795"/>
                </a:lnTo>
                <a:lnTo>
                  <a:pt x="3071" y="2815"/>
                </a:lnTo>
                <a:lnTo>
                  <a:pt x="3111" y="2831"/>
                </a:lnTo>
                <a:lnTo>
                  <a:pt x="3149" y="2844"/>
                </a:lnTo>
                <a:lnTo>
                  <a:pt x="3104" y="2860"/>
                </a:lnTo>
                <a:lnTo>
                  <a:pt x="3056" y="2871"/>
                </a:lnTo>
                <a:lnTo>
                  <a:pt x="3006" y="2878"/>
                </a:lnTo>
                <a:lnTo>
                  <a:pt x="2956" y="2879"/>
                </a:lnTo>
                <a:lnTo>
                  <a:pt x="2905" y="2874"/>
                </a:lnTo>
                <a:lnTo>
                  <a:pt x="2936" y="2910"/>
                </a:lnTo>
                <a:lnTo>
                  <a:pt x="2970" y="2946"/>
                </a:lnTo>
                <a:lnTo>
                  <a:pt x="3006" y="2980"/>
                </a:lnTo>
                <a:lnTo>
                  <a:pt x="3047" y="3011"/>
                </a:lnTo>
                <a:lnTo>
                  <a:pt x="3091" y="3041"/>
                </a:lnTo>
                <a:lnTo>
                  <a:pt x="3139" y="3067"/>
                </a:lnTo>
                <a:lnTo>
                  <a:pt x="3190" y="3092"/>
                </a:lnTo>
                <a:lnTo>
                  <a:pt x="3246" y="3113"/>
                </a:lnTo>
                <a:lnTo>
                  <a:pt x="3193" y="3158"/>
                </a:lnTo>
                <a:lnTo>
                  <a:pt x="3137" y="3198"/>
                </a:lnTo>
                <a:lnTo>
                  <a:pt x="3079" y="3234"/>
                </a:lnTo>
                <a:lnTo>
                  <a:pt x="3018" y="3266"/>
                </a:lnTo>
                <a:lnTo>
                  <a:pt x="2954" y="3293"/>
                </a:lnTo>
                <a:lnTo>
                  <a:pt x="2889" y="3317"/>
                </a:lnTo>
                <a:lnTo>
                  <a:pt x="2823" y="3335"/>
                </a:lnTo>
                <a:lnTo>
                  <a:pt x="2755" y="3351"/>
                </a:lnTo>
                <a:lnTo>
                  <a:pt x="2686" y="3362"/>
                </a:lnTo>
                <a:lnTo>
                  <a:pt x="2617" y="3369"/>
                </a:lnTo>
                <a:lnTo>
                  <a:pt x="2546" y="3372"/>
                </a:lnTo>
                <a:lnTo>
                  <a:pt x="2476" y="3371"/>
                </a:lnTo>
                <a:lnTo>
                  <a:pt x="2405" y="3366"/>
                </a:lnTo>
                <a:lnTo>
                  <a:pt x="2336" y="3358"/>
                </a:lnTo>
                <a:lnTo>
                  <a:pt x="2265" y="3345"/>
                </a:lnTo>
                <a:lnTo>
                  <a:pt x="2197" y="3329"/>
                </a:lnTo>
                <a:lnTo>
                  <a:pt x="2130" y="3310"/>
                </a:lnTo>
                <a:lnTo>
                  <a:pt x="2063" y="3286"/>
                </a:lnTo>
                <a:lnTo>
                  <a:pt x="1999" y="3259"/>
                </a:lnTo>
                <a:lnTo>
                  <a:pt x="1936" y="3228"/>
                </a:lnTo>
                <a:lnTo>
                  <a:pt x="1876" y="3194"/>
                </a:lnTo>
                <a:lnTo>
                  <a:pt x="1815" y="3210"/>
                </a:lnTo>
                <a:lnTo>
                  <a:pt x="1756" y="3221"/>
                </a:lnTo>
                <a:lnTo>
                  <a:pt x="1699" y="3228"/>
                </a:lnTo>
                <a:lnTo>
                  <a:pt x="1643" y="3230"/>
                </a:lnTo>
                <a:lnTo>
                  <a:pt x="1586" y="3228"/>
                </a:lnTo>
                <a:lnTo>
                  <a:pt x="1529" y="3221"/>
                </a:lnTo>
                <a:lnTo>
                  <a:pt x="1469" y="3210"/>
                </a:lnTo>
                <a:lnTo>
                  <a:pt x="1409" y="3194"/>
                </a:lnTo>
                <a:lnTo>
                  <a:pt x="1349" y="3228"/>
                </a:lnTo>
                <a:lnTo>
                  <a:pt x="1286" y="3259"/>
                </a:lnTo>
                <a:lnTo>
                  <a:pt x="1222" y="3286"/>
                </a:lnTo>
                <a:lnTo>
                  <a:pt x="1155" y="3310"/>
                </a:lnTo>
                <a:lnTo>
                  <a:pt x="1088" y="3329"/>
                </a:lnTo>
                <a:lnTo>
                  <a:pt x="1019" y="3345"/>
                </a:lnTo>
                <a:lnTo>
                  <a:pt x="950" y="3358"/>
                </a:lnTo>
                <a:lnTo>
                  <a:pt x="880" y="3366"/>
                </a:lnTo>
                <a:lnTo>
                  <a:pt x="809" y="3371"/>
                </a:lnTo>
                <a:lnTo>
                  <a:pt x="739" y="3372"/>
                </a:lnTo>
                <a:lnTo>
                  <a:pt x="668" y="3369"/>
                </a:lnTo>
                <a:lnTo>
                  <a:pt x="599" y="3362"/>
                </a:lnTo>
                <a:lnTo>
                  <a:pt x="530" y="3351"/>
                </a:lnTo>
                <a:lnTo>
                  <a:pt x="462" y="3335"/>
                </a:lnTo>
                <a:lnTo>
                  <a:pt x="396" y="3317"/>
                </a:lnTo>
                <a:lnTo>
                  <a:pt x="331" y="3293"/>
                </a:lnTo>
                <a:lnTo>
                  <a:pt x="267" y="3266"/>
                </a:lnTo>
                <a:lnTo>
                  <a:pt x="206" y="3234"/>
                </a:lnTo>
                <a:lnTo>
                  <a:pt x="148" y="3198"/>
                </a:lnTo>
                <a:lnTo>
                  <a:pt x="92" y="3158"/>
                </a:lnTo>
                <a:lnTo>
                  <a:pt x="39" y="3113"/>
                </a:lnTo>
                <a:lnTo>
                  <a:pt x="96" y="3092"/>
                </a:lnTo>
                <a:lnTo>
                  <a:pt x="148" y="3066"/>
                </a:lnTo>
                <a:lnTo>
                  <a:pt x="197" y="3039"/>
                </a:lnTo>
                <a:lnTo>
                  <a:pt x="242" y="3008"/>
                </a:lnTo>
                <a:lnTo>
                  <a:pt x="283" y="2976"/>
                </a:lnTo>
                <a:lnTo>
                  <a:pt x="319" y="2942"/>
                </a:lnTo>
                <a:lnTo>
                  <a:pt x="354" y="2905"/>
                </a:lnTo>
                <a:lnTo>
                  <a:pt x="385" y="2868"/>
                </a:lnTo>
                <a:lnTo>
                  <a:pt x="343" y="2868"/>
                </a:lnTo>
                <a:lnTo>
                  <a:pt x="303" y="2864"/>
                </a:lnTo>
                <a:lnTo>
                  <a:pt x="263" y="2857"/>
                </a:lnTo>
                <a:lnTo>
                  <a:pt x="225" y="2847"/>
                </a:lnTo>
                <a:lnTo>
                  <a:pt x="189" y="2834"/>
                </a:lnTo>
                <a:lnTo>
                  <a:pt x="222" y="2823"/>
                </a:lnTo>
                <a:lnTo>
                  <a:pt x="258" y="2809"/>
                </a:lnTo>
                <a:lnTo>
                  <a:pt x="295" y="2792"/>
                </a:lnTo>
                <a:lnTo>
                  <a:pt x="333" y="2771"/>
                </a:lnTo>
                <a:lnTo>
                  <a:pt x="370" y="2749"/>
                </a:lnTo>
                <a:lnTo>
                  <a:pt x="407" y="2724"/>
                </a:lnTo>
                <a:lnTo>
                  <a:pt x="443" y="2699"/>
                </a:lnTo>
                <a:lnTo>
                  <a:pt x="478" y="2672"/>
                </a:lnTo>
                <a:lnTo>
                  <a:pt x="509" y="2644"/>
                </a:lnTo>
                <a:lnTo>
                  <a:pt x="524" y="2603"/>
                </a:lnTo>
                <a:lnTo>
                  <a:pt x="536" y="2564"/>
                </a:lnTo>
                <a:lnTo>
                  <a:pt x="545" y="2527"/>
                </a:lnTo>
                <a:lnTo>
                  <a:pt x="553" y="2493"/>
                </a:lnTo>
                <a:lnTo>
                  <a:pt x="558" y="2464"/>
                </a:lnTo>
                <a:lnTo>
                  <a:pt x="562" y="2438"/>
                </a:lnTo>
                <a:lnTo>
                  <a:pt x="539" y="2385"/>
                </a:lnTo>
                <a:lnTo>
                  <a:pt x="515" y="2332"/>
                </a:lnTo>
                <a:lnTo>
                  <a:pt x="495" y="2277"/>
                </a:lnTo>
                <a:lnTo>
                  <a:pt x="495" y="2295"/>
                </a:lnTo>
                <a:lnTo>
                  <a:pt x="291" y="2295"/>
                </a:lnTo>
                <a:lnTo>
                  <a:pt x="248" y="2292"/>
                </a:lnTo>
                <a:lnTo>
                  <a:pt x="207" y="2283"/>
                </a:lnTo>
                <a:lnTo>
                  <a:pt x="168" y="2268"/>
                </a:lnTo>
                <a:lnTo>
                  <a:pt x="133" y="2248"/>
                </a:lnTo>
                <a:lnTo>
                  <a:pt x="100" y="2223"/>
                </a:lnTo>
                <a:lnTo>
                  <a:pt x="71" y="2195"/>
                </a:lnTo>
                <a:lnTo>
                  <a:pt x="47" y="2162"/>
                </a:lnTo>
                <a:lnTo>
                  <a:pt x="27" y="2126"/>
                </a:lnTo>
                <a:lnTo>
                  <a:pt x="12" y="2088"/>
                </a:lnTo>
                <a:lnTo>
                  <a:pt x="3" y="2047"/>
                </a:lnTo>
                <a:lnTo>
                  <a:pt x="0" y="2004"/>
                </a:lnTo>
                <a:lnTo>
                  <a:pt x="0" y="1683"/>
                </a:lnTo>
                <a:lnTo>
                  <a:pt x="2" y="1642"/>
                </a:lnTo>
                <a:lnTo>
                  <a:pt x="11" y="1602"/>
                </a:lnTo>
                <a:lnTo>
                  <a:pt x="24" y="1565"/>
                </a:lnTo>
                <a:lnTo>
                  <a:pt x="42" y="1531"/>
                </a:lnTo>
                <a:lnTo>
                  <a:pt x="64" y="1499"/>
                </a:lnTo>
                <a:lnTo>
                  <a:pt x="90" y="1471"/>
                </a:lnTo>
                <a:lnTo>
                  <a:pt x="119" y="1447"/>
                </a:lnTo>
                <a:lnTo>
                  <a:pt x="152" y="1425"/>
                </a:lnTo>
                <a:lnTo>
                  <a:pt x="155" y="1329"/>
                </a:lnTo>
                <a:lnTo>
                  <a:pt x="161" y="1236"/>
                </a:lnTo>
                <a:lnTo>
                  <a:pt x="172" y="1146"/>
                </a:lnTo>
                <a:lnTo>
                  <a:pt x="187" y="1060"/>
                </a:lnTo>
                <a:lnTo>
                  <a:pt x="205" y="976"/>
                </a:lnTo>
                <a:lnTo>
                  <a:pt x="228" y="895"/>
                </a:lnTo>
                <a:lnTo>
                  <a:pt x="254" y="818"/>
                </a:lnTo>
                <a:lnTo>
                  <a:pt x="284" y="744"/>
                </a:lnTo>
                <a:lnTo>
                  <a:pt x="318" y="673"/>
                </a:lnTo>
                <a:lnTo>
                  <a:pt x="356" y="606"/>
                </a:lnTo>
                <a:lnTo>
                  <a:pt x="398" y="542"/>
                </a:lnTo>
                <a:lnTo>
                  <a:pt x="444" y="480"/>
                </a:lnTo>
                <a:lnTo>
                  <a:pt x="494" y="422"/>
                </a:lnTo>
                <a:lnTo>
                  <a:pt x="547" y="368"/>
                </a:lnTo>
                <a:lnTo>
                  <a:pt x="604" y="318"/>
                </a:lnTo>
                <a:lnTo>
                  <a:pt x="664" y="271"/>
                </a:lnTo>
                <a:lnTo>
                  <a:pt x="728" y="228"/>
                </a:lnTo>
                <a:lnTo>
                  <a:pt x="795" y="188"/>
                </a:lnTo>
                <a:lnTo>
                  <a:pt x="865" y="152"/>
                </a:lnTo>
                <a:lnTo>
                  <a:pt x="939" y="121"/>
                </a:lnTo>
                <a:lnTo>
                  <a:pt x="1015" y="92"/>
                </a:lnTo>
                <a:lnTo>
                  <a:pt x="1095" y="67"/>
                </a:lnTo>
                <a:lnTo>
                  <a:pt x="1179" y="47"/>
                </a:lnTo>
                <a:lnTo>
                  <a:pt x="1265" y="31"/>
                </a:lnTo>
                <a:lnTo>
                  <a:pt x="1354" y="17"/>
                </a:lnTo>
                <a:lnTo>
                  <a:pt x="1447" y="7"/>
                </a:lnTo>
                <a:lnTo>
                  <a:pt x="1543" y="2"/>
                </a:lnTo>
                <a:lnTo>
                  <a:pt x="1643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86"/>
          <p:cNvSpPr>
            <a:spLocks noEditPoints="1"/>
          </p:cNvSpPr>
          <p:nvPr/>
        </p:nvSpPr>
        <p:spPr bwMode="auto">
          <a:xfrm>
            <a:off x="4217180" y="5479927"/>
            <a:ext cx="478954" cy="459338"/>
          </a:xfrm>
          <a:custGeom>
            <a:avLst/>
            <a:gdLst>
              <a:gd name="T0" fmla="*/ 1226 w 3516"/>
              <a:gd name="T1" fmla="*/ 2075 h 3362"/>
              <a:gd name="T2" fmla="*/ 1030 w 3516"/>
              <a:gd name="T3" fmla="*/ 2377 h 3362"/>
              <a:gd name="T4" fmla="*/ 1088 w 3516"/>
              <a:gd name="T5" fmla="*/ 2742 h 3362"/>
              <a:gd name="T6" fmla="*/ 1366 w 3516"/>
              <a:gd name="T7" fmla="*/ 2968 h 3362"/>
              <a:gd name="T8" fmla="*/ 1716 w 3516"/>
              <a:gd name="T9" fmla="*/ 2957 h 3362"/>
              <a:gd name="T10" fmla="*/ 1563 w 3516"/>
              <a:gd name="T11" fmla="*/ 2790 h 3362"/>
              <a:gd name="T12" fmla="*/ 1296 w 3516"/>
              <a:gd name="T13" fmla="*/ 2686 h 3362"/>
              <a:gd name="T14" fmla="*/ 1233 w 3516"/>
              <a:gd name="T15" fmla="*/ 2397 h 3362"/>
              <a:gd name="T16" fmla="*/ 1437 w 3516"/>
              <a:gd name="T17" fmla="*/ 2192 h 3362"/>
              <a:gd name="T18" fmla="*/ 1726 w 3516"/>
              <a:gd name="T19" fmla="*/ 2254 h 3362"/>
              <a:gd name="T20" fmla="*/ 1829 w 3516"/>
              <a:gd name="T21" fmla="*/ 2522 h 3362"/>
              <a:gd name="T22" fmla="*/ 2031 w 3516"/>
              <a:gd name="T23" fmla="*/ 2539 h 3362"/>
              <a:gd name="T24" fmla="*/ 1936 w 3516"/>
              <a:gd name="T25" fmla="*/ 2186 h 3362"/>
              <a:gd name="T26" fmla="*/ 1634 w 3516"/>
              <a:gd name="T27" fmla="*/ 1988 h 3362"/>
              <a:gd name="T28" fmla="*/ 755 w 3516"/>
              <a:gd name="T29" fmla="*/ 14 h 3362"/>
              <a:gd name="T30" fmla="*/ 1290 w 3516"/>
              <a:gd name="T31" fmla="*/ 123 h 3362"/>
              <a:gd name="T32" fmla="*/ 2052 w 3516"/>
              <a:gd name="T33" fmla="*/ 352 h 3362"/>
              <a:gd name="T34" fmla="*/ 2681 w 3516"/>
              <a:gd name="T35" fmla="*/ 588 h 3362"/>
              <a:gd name="T36" fmla="*/ 3046 w 3516"/>
              <a:gd name="T37" fmla="*/ 787 h 3362"/>
              <a:gd name="T38" fmla="*/ 3213 w 3516"/>
              <a:gd name="T39" fmla="*/ 969 h 3362"/>
              <a:gd name="T40" fmla="*/ 3249 w 3516"/>
              <a:gd name="T41" fmla="*/ 1155 h 3362"/>
              <a:gd name="T42" fmla="*/ 3287 w 3516"/>
              <a:gd name="T43" fmla="*/ 1328 h 3362"/>
              <a:gd name="T44" fmla="*/ 3471 w 3516"/>
              <a:gd name="T45" fmla="*/ 1557 h 3362"/>
              <a:gd name="T46" fmla="*/ 3509 w 3516"/>
              <a:gd name="T47" fmla="*/ 1996 h 3362"/>
              <a:gd name="T48" fmla="*/ 3376 w 3516"/>
              <a:gd name="T49" fmla="*/ 2519 h 3362"/>
              <a:gd name="T50" fmla="*/ 3097 w 3516"/>
              <a:gd name="T51" fmla="*/ 2824 h 3362"/>
              <a:gd name="T52" fmla="*/ 2878 w 3516"/>
              <a:gd name="T53" fmla="*/ 3096 h 3362"/>
              <a:gd name="T54" fmla="*/ 2605 w 3516"/>
              <a:gd name="T55" fmla="*/ 3334 h 3362"/>
              <a:gd name="T56" fmla="*/ 377 w 3516"/>
              <a:gd name="T57" fmla="*/ 3334 h 3362"/>
              <a:gd name="T58" fmla="*/ 104 w 3516"/>
              <a:gd name="T59" fmla="*/ 3088 h 3362"/>
              <a:gd name="T60" fmla="*/ 65 w 3516"/>
              <a:gd name="T61" fmla="*/ 2584 h 3362"/>
              <a:gd name="T62" fmla="*/ 400 w 3516"/>
              <a:gd name="T63" fmla="*/ 2047 h 3362"/>
              <a:gd name="T64" fmla="*/ 967 w 3516"/>
              <a:gd name="T65" fmla="*/ 1320 h 3362"/>
              <a:gd name="T66" fmla="*/ 1315 w 3516"/>
              <a:gd name="T67" fmla="*/ 1300 h 3362"/>
              <a:gd name="T68" fmla="*/ 1672 w 3516"/>
              <a:gd name="T69" fmla="*/ 1300 h 3362"/>
              <a:gd name="T70" fmla="*/ 2019 w 3516"/>
              <a:gd name="T71" fmla="*/ 1320 h 3362"/>
              <a:gd name="T72" fmla="*/ 2586 w 3516"/>
              <a:gd name="T73" fmla="*/ 2047 h 3362"/>
              <a:gd name="T74" fmla="*/ 2920 w 3516"/>
              <a:gd name="T75" fmla="*/ 2584 h 3362"/>
              <a:gd name="T76" fmla="*/ 3062 w 3516"/>
              <a:gd name="T77" fmla="*/ 2711 h 3362"/>
              <a:gd name="T78" fmla="*/ 3260 w 3516"/>
              <a:gd name="T79" fmla="*/ 2490 h 3362"/>
              <a:gd name="T80" fmla="*/ 3386 w 3516"/>
              <a:gd name="T81" fmla="*/ 2058 h 3362"/>
              <a:gd name="T82" fmla="*/ 3372 w 3516"/>
              <a:gd name="T83" fmla="*/ 1624 h 3362"/>
              <a:gd name="T84" fmla="*/ 3224 w 3516"/>
              <a:gd name="T85" fmla="*/ 1424 h 3362"/>
              <a:gd name="T86" fmla="*/ 3090 w 3516"/>
              <a:gd name="T87" fmla="*/ 1579 h 3362"/>
              <a:gd name="T88" fmla="*/ 2428 w 3516"/>
              <a:gd name="T89" fmla="*/ 1428 h 3362"/>
              <a:gd name="T90" fmla="*/ 2317 w 3516"/>
              <a:gd name="T91" fmla="*/ 1252 h 3362"/>
              <a:gd name="T92" fmla="*/ 2351 w 3516"/>
              <a:gd name="T93" fmla="*/ 977 h 3362"/>
              <a:gd name="T94" fmla="*/ 2185 w 3516"/>
              <a:gd name="T95" fmla="*/ 780 h 3362"/>
              <a:gd name="T96" fmla="*/ 1910 w 3516"/>
              <a:gd name="T97" fmla="*/ 646 h 3362"/>
              <a:gd name="T98" fmla="*/ 1648 w 3516"/>
              <a:gd name="T99" fmla="*/ 558 h 3362"/>
              <a:gd name="T100" fmla="*/ 1366 w 3516"/>
              <a:gd name="T101" fmla="*/ 490 h 3362"/>
              <a:gd name="T102" fmla="*/ 1090 w 3516"/>
              <a:gd name="T103" fmla="*/ 488 h 3362"/>
              <a:gd name="T104" fmla="*/ 907 w 3516"/>
              <a:gd name="T105" fmla="*/ 628 h 3362"/>
              <a:gd name="T106" fmla="*/ 772 w 3516"/>
              <a:gd name="T107" fmla="*/ 848 h 3362"/>
              <a:gd name="T108" fmla="*/ 110 w 3516"/>
              <a:gd name="T109" fmla="*/ 698 h 3362"/>
              <a:gd name="T110" fmla="*/ 0 w 3516"/>
              <a:gd name="T111" fmla="*/ 522 h 3362"/>
              <a:gd name="T112" fmla="*/ 72 w 3516"/>
              <a:gd name="T113" fmla="*/ 275 h 3362"/>
              <a:gd name="T114" fmla="*/ 179 w 3516"/>
              <a:gd name="T115" fmla="*/ 112 h 3362"/>
              <a:gd name="T116" fmla="*/ 371 w 3516"/>
              <a:gd name="T117" fmla="*/ 17 h 3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16" h="3362">
                <a:moveTo>
                  <a:pt x="1526" y="1977"/>
                </a:moveTo>
                <a:lnTo>
                  <a:pt x="1470" y="1980"/>
                </a:lnTo>
                <a:lnTo>
                  <a:pt x="1417" y="1988"/>
                </a:lnTo>
                <a:lnTo>
                  <a:pt x="1366" y="2003"/>
                </a:lnTo>
                <a:lnTo>
                  <a:pt x="1316" y="2022"/>
                </a:lnTo>
                <a:lnTo>
                  <a:pt x="1270" y="2046"/>
                </a:lnTo>
                <a:lnTo>
                  <a:pt x="1226" y="2075"/>
                </a:lnTo>
                <a:lnTo>
                  <a:pt x="1186" y="2108"/>
                </a:lnTo>
                <a:lnTo>
                  <a:pt x="1149" y="2145"/>
                </a:lnTo>
                <a:lnTo>
                  <a:pt x="1117" y="2186"/>
                </a:lnTo>
                <a:lnTo>
                  <a:pt x="1088" y="2228"/>
                </a:lnTo>
                <a:lnTo>
                  <a:pt x="1063" y="2275"/>
                </a:lnTo>
                <a:lnTo>
                  <a:pt x="1044" y="2324"/>
                </a:lnTo>
                <a:lnTo>
                  <a:pt x="1030" y="2377"/>
                </a:lnTo>
                <a:lnTo>
                  <a:pt x="1022" y="2430"/>
                </a:lnTo>
                <a:lnTo>
                  <a:pt x="1019" y="2486"/>
                </a:lnTo>
                <a:lnTo>
                  <a:pt x="1022" y="2541"/>
                </a:lnTo>
                <a:lnTo>
                  <a:pt x="1030" y="2594"/>
                </a:lnTo>
                <a:lnTo>
                  <a:pt x="1044" y="2646"/>
                </a:lnTo>
                <a:lnTo>
                  <a:pt x="1063" y="2696"/>
                </a:lnTo>
                <a:lnTo>
                  <a:pt x="1088" y="2742"/>
                </a:lnTo>
                <a:lnTo>
                  <a:pt x="1117" y="2785"/>
                </a:lnTo>
                <a:lnTo>
                  <a:pt x="1149" y="2826"/>
                </a:lnTo>
                <a:lnTo>
                  <a:pt x="1186" y="2863"/>
                </a:lnTo>
                <a:lnTo>
                  <a:pt x="1226" y="2895"/>
                </a:lnTo>
                <a:lnTo>
                  <a:pt x="1270" y="2924"/>
                </a:lnTo>
                <a:lnTo>
                  <a:pt x="1316" y="2949"/>
                </a:lnTo>
                <a:lnTo>
                  <a:pt x="1366" y="2968"/>
                </a:lnTo>
                <a:lnTo>
                  <a:pt x="1417" y="2982"/>
                </a:lnTo>
                <a:lnTo>
                  <a:pt x="1470" y="2991"/>
                </a:lnTo>
                <a:lnTo>
                  <a:pt x="1526" y="2994"/>
                </a:lnTo>
                <a:lnTo>
                  <a:pt x="1576" y="2991"/>
                </a:lnTo>
                <a:lnTo>
                  <a:pt x="1624" y="2984"/>
                </a:lnTo>
                <a:lnTo>
                  <a:pt x="1671" y="2973"/>
                </a:lnTo>
                <a:lnTo>
                  <a:pt x="1716" y="2957"/>
                </a:lnTo>
                <a:lnTo>
                  <a:pt x="1759" y="2937"/>
                </a:lnTo>
                <a:lnTo>
                  <a:pt x="1800" y="2913"/>
                </a:lnTo>
                <a:lnTo>
                  <a:pt x="1695" y="2741"/>
                </a:lnTo>
                <a:lnTo>
                  <a:pt x="1664" y="2758"/>
                </a:lnTo>
                <a:lnTo>
                  <a:pt x="1632" y="2773"/>
                </a:lnTo>
                <a:lnTo>
                  <a:pt x="1598" y="2783"/>
                </a:lnTo>
                <a:lnTo>
                  <a:pt x="1563" y="2790"/>
                </a:lnTo>
                <a:lnTo>
                  <a:pt x="1526" y="2792"/>
                </a:lnTo>
                <a:lnTo>
                  <a:pt x="1481" y="2789"/>
                </a:lnTo>
                <a:lnTo>
                  <a:pt x="1437" y="2779"/>
                </a:lnTo>
                <a:lnTo>
                  <a:pt x="1397" y="2763"/>
                </a:lnTo>
                <a:lnTo>
                  <a:pt x="1360" y="2743"/>
                </a:lnTo>
                <a:lnTo>
                  <a:pt x="1325" y="2716"/>
                </a:lnTo>
                <a:lnTo>
                  <a:pt x="1296" y="2686"/>
                </a:lnTo>
                <a:lnTo>
                  <a:pt x="1270" y="2652"/>
                </a:lnTo>
                <a:lnTo>
                  <a:pt x="1249" y="2615"/>
                </a:lnTo>
                <a:lnTo>
                  <a:pt x="1233" y="2574"/>
                </a:lnTo>
                <a:lnTo>
                  <a:pt x="1223" y="2530"/>
                </a:lnTo>
                <a:lnTo>
                  <a:pt x="1220" y="2486"/>
                </a:lnTo>
                <a:lnTo>
                  <a:pt x="1223" y="2440"/>
                </a:lnTo>
                <a:lnTo>
                  <a:pt x="1233" y="2397"/>
                </a:lnTo>
                <a:lnTo>
                  <a:pt x="1249" y="2356"/>
                </a:lnTo>
                <a:lnTo>
                  <a:pt x="1270" y="2319"/>
                </a:lnTo>
                <a:lnTo>
                  <a:pt x="1296" y="2285"/>
                </a:lnTo>
                <a:lnTo>
                  <a:pt x="1325" y="2254"/>
                </a:lnTo>
                <a:lnTo>
                  <a:pt x="1360" y="2228"/>
                </a:lnTo>
                <a:lnTo>
                  <a:pt x="1397" y="2208"/>
                </a:lnTo>
                <a:lnTo>
                  <a:pt x="1437" y="2192"/>
                </a:lnTo>
                <a:lnTo>
                  <a:pt x="1481" y="2183"/>
                </a:lnTo>
                <a:lnTo>
                  <a:pt x="1526" y="2179"/>
                </a:lnTo>
                <a:lnTo>
                  <a:pt x="1572" y="2183"/>
                </a:lnTo>
                <a:lnTo>
                  <a:pt x="1614" y="2192"/>
                </a:lnTo>
                <a:lnTo>
                  <a:pt x="1655" y="2208"/>
                </a:lnTo>
                <a:lnTo>
                  <a:pt x="1692" y="2228"/>
                </a:lnTo>
                <a:lnTo>
                  <a:pt x="1726" y="2254"/>
                </a:lnTo>
                <a:lnTo>
                  <a:pt x="1757" y="2285"/>
                </a:lnTo>
                <a:lnTo>
                  <a:pt x="1783" y="2319"/>
                </a:lnTo>
                <a:lnTo>
                  <a:pt x="1803" y="2356"/>
                </a:lnTo>
                <a:lnTo>
                  <a:pt x="1819" y="2397"/>
                </a:lnTo>
                <a:lnTo>
                  <a:pt x="1828" y="2440"/>
                </a:lnTo>
                <a:lnTo>
                  <a:pt x="1832" y="2486"/>
                </a:lnTo>
                <a:lnTo>
                  <a:pt x="1829" y="2522"/>
                </a:lnTo>
                <a:lnTo>
                  <a:pt x="1823" y="2556"/>
                </a:lnTo>
                <a:lnTo>
                  <a:pt x="1813" y="2589"/>
                </a:lnTo>
                <a:lnTo>
                  <a:pt x="1800" y="2621"/>
                </a:lnTo>
                <a:lnTo>
                  <a:pt x="1991" y="2689"/>
                </a:lnTo>
                <a:lnTo>
                  <a:pt x="2009" y="2641"/>
                </a:lnTo>
                <a:lnTo>
                  <a:pt x="2022" y="2591"/>
                </a:lnTo>
                <a:lnTo>
                  <a:pt x="2031" y="2539"/>
                </a:lnTo>
                <a:lnTo>
                  <a:pt x="2034" y="2486"/>
                </a:lnTo>
                <a:lnTo>
                  <a:pt x="2031" y="2430"/>
                </a:lnTo>
                <a:lnTo>
                  <a:pt x="2022" y="2377"/>
                </a:lnTo>
                <a:lnTo>
                  <a:pt x="2008" y="2324"/>
                </a:lnTo>
                <a:lnTo>
                  <a:pt x="1988" y="2275"/>
                </a:lnTo>
                <a:lnTo>
                  <a:pt x="1965" y="2228"/>
                </a:lnTo>
                <a:lnTo>
                  <a:pt x="1936" y="2186"/>
                </a:lnTo>
                <a:lnTo>
                  <a:pt x="1903" y="2145"/>
                </a:lnTo>
                <a:lnTo>
                  <a:pt x="1867" y="2108"/>
                </a:lnTo>
                <a:lnTo>
                  <a:pt x="1826" y="2075"/>
                </a:lnTo>
                <a:lnTo>
                  <a:pt x="1783" y="2046"/>
                </a:lnTo>
                <a:lnTo>
                  <a:pt x="1736" y="2022"/>
                </a:lnTo>
                <a:lnTo>
                  <a:pt x="1687" y="2003"/>
                </a:lnTo>
                <a:lnTo>
                  <a:pt x="1634" y="1988"/>
                </a:lnTo>
                <a:lnTo>
                  <a:pt x="1581" y="1980"/>
                </a:lnTo>
                <a:lnTo>
                  <a:pt x="1526" y="1977"/>
                </a:lnTo>
                <a:close/>
                <a:moveTo>
                  <a:pt x="537" y="0"/>
                </a:moveTo>
                <a:lnTo>
                  <a:pt x="586" y="0"/>
                </a:lnTo>
                <a:lnTo>
                  <a:pt x="639" y="2"/>
                </a:lnTo>
                <a:lnTo>
                  <a:pt x="696" y="8"/>
                </a:lnTo>
                <a:lnTo>
                  <a:pt x="755" y="14"/>
                </a:lnTo>
                <a:lnTo>
                  <a:pt x="819" y="23"/>
                </a:lnTo>
                <a:lnTo>
                  <a:pt x="888" y="33"/>
                </a:lnTo>
                <a:lnTo>
                  <a:pt x="959" y="47"/>
                </a:lnTo>
                <a:lnTo>
                  <a:pt x="1036" y="62"/>
                </a:lnTo>
                <a:lnTo>
                  <a:pt x="1116" y="80"/>
                </a:lnTo>
                <a:lnTo>
                  <a:pt x="1201" y="101"/>
                </a:lnTo>
                <a:lnTo>
                  <a:pt x="1290" y="123"/>
                </a:lnTo>
                <a:lnTo>
                  <a:pt x="1385" y="149"/>
                </a:lnTo>
                <a:lnTo>
                  <a:pt x="1484" y="176"/>
                </a:lnTo>
                <a:lnTo>
                  <a:pt x="1589" y="206"/>
                </a:lnTo>
                <a:lnTo>
                  <a:pt x="1698" y="239"/>
                </a:lnTo>
                <a:lnTo>
                  <a:pt x="1814" y="276"/>
                </a:lnTo>
                <a:lnTo>
                  <a:pt x="1936" y="315"/>
                </a:lnTo>
                <a:lnTo>
                  <a:pt x="2052" y="352"/>
                </a:lnTo>
                <a:lnTo>
                  <a:pt x="2160" y="389"/>
                </a:lnTo>
                <a:lnTo>
                  <a:pt x="2262" y="425"/>
                </a:lnTo>
                <a:lnTo>
                  <a:pt x="2358" y="459"/>
                </a:lnTo>
                <a:lnTo>
                  <a:pt x="2447" y="492"/>
                </a:lnTo>
                <a:lnTo>
                  <a:pt x="2530" y="525"/>
                </a:lnTo>
                <a:lnTo>
                  <a:pt x="2608" y="557"/>
                </a:lnTo>
                <a:lnTo>
                  <a:pt x="2681" y="588"/>
                </a:lnTo>
                <a:lnTo>
                  <a:pt x="2748" y="618"/>
                </a:lnTo>
                <a:lnTo>
                  <a:pt x="2810" y="648"/>
                </a:lnTo>
                <a:lnTo>
                  <a:pt x="2866" y="677"/>
                </a:lnTo>
                <a:lnTo>
                  <a:pt x="2917" y="705"/>
                </a:lnTo>
                <a:lnTo>
                  <a:pt x="2965" y="732"/>
                </a:lnTo>
                <a:lnTo>
                  <a:pt x="3008" y="760"/>
                </a:lnTo>
                <a:lnTo>
                  <a:pt x="3046" y="787"/>
                </a:lnTo>
                <a:lnTo>
                  <a:pt x="3080" y="813"/>
                </a:lnTo>
                <a:lnTo>
                  <a:pt x="3111" y="840"/>
                </a:lnTo>
                <a:lnTo>
                  <a:pt x="3138" y="866"/>
                </a:lnTo>
                <a:lnTo>
                  <a:pt x="3161" y="891"/>
                </a:lnTo>
                <a:lnTo>
                  <a:pt x="3181" y="918"/>
                </a:lnTo>
                <a:lnTo>
                  <a:pt x="3198" y="944"/>
                </a:lnTo>
                <a:lnTo>
                  <a:pt x="3213" y="969"/>
                </a:lnTo>
                <a:lnTo>
                  <a:pt x="3225" y="995"/>
                </a:lnTo>
                <a:lnTo>
                  <a:pt x="3234" y="1022"/>
                </a:lnTo>
                <a:lnTo>
                  <a:pt x="3241" y="1047"/>
                </a:lnTo>
                <a:lnTo>
                  <a:pt x="3245" y="1074"/>
                </a:lnTo>
                <a:lnTo>
                  <a:pt x="3249" y="1101"/>
                </a:lnTo>
                <a:lnTo>
                  <a:pt x="3250" y="1128"/>
                </a:lnTo>
                <a:lnTo>
                  <a:pt x="3249" y="1155"/>
                </a:lnTo>
                <a:lnTo>
                  <a:pt x="3248" y="1184"/>
                </a:lnTo>
                <a:lnTo>
                  <a:pt x="3244" y="1213"/>
                </a:lnTo>
                <a:lnTo>
                  <a:pt x="3241" y="1241"/>
                </a:lnTo>
                <a:lnTo>
                  <a:pt x="3236" y="1271"/>
                </a:lnTo>
                <a:lnTo>
                  <a:pt x="3230" y="1302"/>
                </a:lnTo>
                <a:lnTo>
                  <a:pt x="3258" y="1313"/>
                </a:lnTo>
                <a:lnTo>
                  <a:pt x="3287" y="1328"/>
                </a:lnTo>
                <a:lnTo>
                  <a:pt x="3316" y="1345"/>
                </a:lnTo>
                <a:lnTo>
                  <a:pt x="3344" y="1367"/>
                </a:lnTo>
                <a:lnTo>
                  <a:pt x="3372" y="1393"/>
                </a:lnTo>
                <a:lnTo>
                  <a:pt x="3402" y="1428"/>
                </a:lnTo>
                <a:lnTo>
                  <a:pt x="3429" y="1468"/>
                </a:lnTo>
                <a:lnTo>
                  <a:pt x="3452" y="1510"/>
                </a:lnTo>
                <a:lnTo>
                  <a:pt x="3471" y="1557"/>
                </a:lnTo>
                <a:lnTo>
                  <a:pt x="3487" y="1608"/>
                </a:lnTo>
                <a:lnTo>
                  <a:pt x="3500" y="1664"/>
                </a:lnTo>
                <a:lnTo>
                  <a:pt x="3509" y="1723"/>
                </a:lnTo>
                <a:lnTo>
                  <a:pt x="3514" y="1785"/>
                </a:lnTo>
                <a:lnTo>
                  <a:pt x="3516" y="1851"/>
                </a:lnTo>
                <a:lnTo>
                  <a:pt x="3514" y="1921"/>
                </a:lnTo>
                <a:lnTo>
                  <a:pt x="3509" y="1996"/>
                </a:lnTo>
                <a:lnTo>
                  <a:pt x="3500" y="2073"/>
                </a:lnTo>
                <a:lnTo>
                  <a:pt x="3486" y="2159"/>
                </a:lnTo>
                <a:lnTo>
                  <a:pt x="3470" y="2241"/>
                </a:lnTo>
                <a:lnTo>
                  <a:pt x="3451" y="2318"/>
                </a:lnTo>
                <a:lnTo>
                  <a:pt x="3429" y="2390"/>
                </a:lnTo>
                <a:lnTo>
                  <a:pt x="3404" y="2457"/>
                </a:lnTo>
                <a:lnTo>
                  <a:pt x="3376" y="2519"/>
                </a:lnTo>
                <a:lnTo>
                  <a:pt x="3346" y="2576"/>
                </a:lnTo>
                <a:lnTo>
                  <a:pt x="3312" y="2629"/>
                </a:lnTo>
                <a:lnTo>
                  <a:pt x="3275" y="2678"/>
                </a:lnTo>
                <a:lnTo>
                  <a:pt x="3236" y="2720"/>
                </a:lnTo>
                <a:lnTo>
                  <a:pt x="3192" y="2760"/>
                </a:lnTo>
                <a:lnTo>
                  <a:pt x="3146" y="2794"/>
                </a:lnTo>
                <a:lnTo>
                  <a:pt x="3097" y="2824"/>
                </a:lnTo>
                <a:lnTo>
                  <a:pt x="3045" y="2849"/>
                </a:lnTo>
                <a:lnTo>
                  <a:pt x="2990" y="2870"/>
                </a:lnTo>
                <a:lnTo>
                  <a:pt x="2930" y="2886"/>
                </a:lnTo>
                <a:lnTo>
                  <a:pt x="2926" y="2942"/>
                </a:lnTo>
                <a:lnTo>
                  <a:pt x="2915" y="2996"/>
                </a:lnTo>
                <a:lnTo>
                  <a:pt x="2899" y="3047"/>
                </a:lnTo>
                <a:lnTo>
                  <a:pt x="2878" y="3096"/>
                </a:lnTo>
                <a:lnTo>
                  <a:pt x="2851" y="3142"/>
                </a:lnTo>
                <a:lnTo>
                  <a:pt x="2819" y="3185"/>
                </a:lnTo>
                <a:lnTo>
                  <a:pt x="2784" y="3223"/>
                </a:lnTo>
                <a:lnTo>
                  <a:pt x="2745" y="3258"/>
                </a:lnTo>
                <a:lnTo>
                  <a:pt x="2701" y="3288"/>
                </a:lnTo>
                <a:lnTo>
                  <a:pt x="2655" y="3314"/>
                </a:lnTo>
                <a:lnTo>
                  <a:pt x="2605" y="3334"/>
                </a:lnTo>
                <a:lnTo>
                  <a:pt x="2554" y="3350"/>
                </a:lnTo>
                <a:lnTo>
                  <a:pt x="2500" y="3358"/>
                </a:lnTo>
                <a:lnTo>
                  <a:pt x="2443" y="3362"/>
                </a:lnTo>
                <a:lnTo>
                  <a:pt x="542" y="3362"/>
                </a:lnTo>
                <a:lnTo>
                  <a:pt x="485" y="3358"/>
                </a:lnTo>
                <a:lnTo>
                  <a:pt x="430" y="3349"/>
                </a:lnTo>
                <a:lnTo>
                  <a:pt x="377" y="3334"/>
                </a:lnTo>
                <a:lnTo>
                  <a:pt x="327" y="3313"/>
                </a:lnTo>
                <a:lnTo>
                  <a:pt x="280" y="3286"/>
                </a:lnTo>
                <a:lnTo>
                  <a:pt x="238" y="3255"/>
                </a:lnTo>
                <a:lnTo>
                  <a:pt x="197" y="3219"/>
                </a:lnTo>
                <a:lnTo>
                  <a:pt x="162" y="3179"/>
                </a:lnTo>
                <a:lnTo>
                  <a:pt x="130" y="3135"/>
                </a:lnTo>
                <a:lnTo>
                  <a:pt x="104" y="3088"/>
                </a:lnTo>
                <a:lnTo>
                  <a:pt x="83" y="3038"/>
                </a:lnTo>
                <a:lnTo>
                  <a:pt x="67" y="2986"/>
                </a:lnTo>
                <a:lnTo>
                  <a:pt x="58" y="2931"/>
                </a:lnTo>
                <a:lnTo>
                  <a:pt x="54" y="2874"/>
                </a:lnTo>
                <a:lnTo>
                  <a:pt x="54" y="2684"/>
                </a:lnTo>
                <a:lnTo>
                  <a:pt x="58" y="2634"/>
                </a:lnTo>
                <a:lnTo>
                  <a:pt x="65" y="2584"/>
                </a:lnTo>
                <a:lnTo>
                  <a:pt x="78" y="2535"/>
                </a:lnTo>
                <a:lnTo>
                  <a:pt x="96" y="2487"/>
                </a:lnTo>
                <a:lnTo>
                  <a:pt x="118" y="2442"/>
                </a:lnTo>
                <a:lnTo>
                  <a:pt x="181" y="2339"/>
                </a:lnTo>
                <a:lnTo>
                  <a:pt x="249" y="2239"/>
                </a:lnTo>
                <a:lnTo>
                  <a:pt x="322" y="2142"/>
                </a:lnTo>
                <a:lnTo>
                  <a:pt x="400" y="2047"/>
                </a:lnTo>
                <a:lnTo>
                  <a:pt x="483" y="1954"/>
                </a:lnTo>
                <a:lnTo>
                  <a:pt x="570" y="1863"/>
                </a:lnTo>
                <a:lnTo>
                  <a:pt x="663" y="1775"/>
                </a:lnTo>
                <a:lnTo>
                  <a:pt x="760" y="1688"/>
                </a:lnTo>
                <a:lnTo>
                  <a:pt x="861" y="1604"/>
                </a:lnTo>
                <a:lnTo>
                  <a:pt x="967" y="1522"/>
                </a:lnTo>
                <a:lnTo>
                  <a:pt x="967" y="1320"/>
                </a:lnTo>
                <a:lnTo>
                  <a:pt x="971" y="1309"/>
                </a:lnTo>
                <a:lnTo>
                  <a:pt x="976" y="1300"/>
                </a:lnTo>
                <a:lnTo>
                  <a:pt x="986" y="1294"/>
                </a:lnTo>
                <a:lnTo>
                  <a:pt x="996" y="1292"/>
                </a:lnTo>
                <a:lnTo>
                  <a:pt x="1295" y="1292"/>
                </a:lnTo>
                <a:lnTo>
                  <a:pt x="1306" y="1294"/>
                </a:lnTo>
                <a:lnTo>
                  <a:pt x="1315" y="1300"/>
                </a:lnTo>
                <a:lnTo>
                  <a:pt x="1321" y="1309"/>
                </a:lnTo>
                <a:lnTo>
                  <a:pt x="1323" y="1320"/>
                </a:lnTo>
                <a:lnTo>
                  <a:pt x="1323" y="1522"/>
                </a:lnTo>
                <a:lnTo>
                  <a:pt x="1663" y="1522"/>
                </a:lnTo>
                <a:lnTo>
                  <a:pt x="1663" y="1320"/>
                </a:lnTo>
                <a:lnTo>
                  <a:pt x="1665" y="1309"/>
                </a:lnTo>
                <a:lnTo>
                  <a:pt x="1672" y="1300"/>
                </a:lnTo>
                <a:lnTo>
                  <a:pt x="1681" y="1294"/>
                </a:lnTo>
                <a:lnTo>
                  <a:pt x="1692" y="1292"/>
                </a:lnTo>
                <a:lnTo>
                  <a:pt x="1990" y="1292"/>
                </a:lnTo>
                <a:lnTo>
                  <a:pt x="2001" y="1294"/>
                </a:lnTo>
                <a:lnTo>
                  <a:pt x="2011" y="1300"/>
                </a:lnTo>
                <a:lnTo>
                  <a:pt x="2017" y="1309"/>
                </a:lnTo>
                <a:lnTo>
                  <a:pt x="2019" y="1320"/>
                </a:lnTo>
                <a:lnTo>
                  <a:pt x="2019" y="1523"/>
                </a:lnTo>
                <a:lnTo>
                  <a:pt x="2126" y="1605"/>
                </a:lnTo>
                <a:lnTo>
                  <a:pt x="2227" y="1690"/>
                </a:lnTo>
                <a:lnTo>
                  <a:pt x="2324" y="1775"/>
                </a:lnTo>
                <a:lnTo>
                  <a:pt x="2416" y="1863"/>
                </a:lnTo>
                <a:lnTo>
                  <a:pt x="2504" y="1954"/>
                </a:lnTo>
                <a:lnTo>
                  <a:pt x="2586" y="2047"/>
                </a:lnTo>
                <a:lnTo>
                  <a:pt x="2664" y="2142"/>
                </a:lnTo>
                <a:lnTo>
                  <a:pt x="2736" y="2240"/>
                </a:lnTo>
                <a:lnTo>
                  <a:pt x="2804" y="2339"/>
                </a:lnTo>
                <a:lnTo>
                  <a:pt x="2867" y="2442"/>
                </a:lnTo>
                <a:lnTo>
                  <a:pt x="2890" y="2487"/>
                </a:lnTo>
                <a:lnTo>
                  <a:pt x="2908" y="2535"/>
                </a:lnTo>
                <a:lnTo>
                  <a:pt x="2920" y="2584"/>
                </a:lnTo>
                <a:lnTo>
                  <a:pt x="2929" y="2634"/>
                </a:lnTo>
                <a:lnTo>
                  <a:pt x="2931" y="2684"/>
                </a:lnTo>
                <a:lnTo>
                  <a:pt x="2931" y="2768"/>
                </a:lnTo>
                <a:lnTo>
                  <a:pt x="2964" y="2758"/>
                </a:lnTo>
                <a:lnTo>
                  <a:pt x="2997" y="2745"/>
                </a:lnTo>
                <a:lnTo>
                  <a:pt x="3030" y="2729"/>
                </a:lnTo>
                <a:lnTo>
                  <a:pt x="3062" y="2711"/>
                </a:lnTo>
                <a:lnTo>
                  <a:pt x="3093" y="2689"/>
                </a:lnTo>
                <a:lnTo>
                  <a:pt x="3124" y="2666"/>
                </a:lnTo>
                <a:lnTo>
                  <a:pt x="3154" y="2638"/>
                </a:lnTo>
                <a:lnTo>
                  <a:pt x="3183" y="2607"/>
                </a:lnTo>
                <a:lnTo>
                  <a:pt x="3209" y="2572"/>
                </a:lnTo>
                <a:lnTo>
                  <a:pt x="3236" y="2534"/>
                </a:lnTo>
                <a:lnTo>
                  <a:pt x="3260" y="2490"/>
                </a:lnTo>
                <a:lnTo>
                  <a:pt x="3284" y="2443"/>
                </a:lnTo>
                <a:lnTo>
                  <a:pt x="3306" y="2392"/>
                </a:lnTo>
                <a:lnTo>
                  <a:pt x="3325" y="2335"/>
                </a:lnTo>
                <a:lnTo>
                  <a:pt x="3343" y="2273"/>
                </a:lnTo>
                <a:lnTo>
                  <a:pt x="3360" y="2207"/>
                </a:lnTo>
                <a:lnTo>
                  <a:pt x="3374" y="2135"/>
                </a:lnTo>
                <a:lnTo>
                  <a:pt x="3386" y="2058"/>
                </a:lnTo>
                <a:lnTo>
                  <a:pt x="3395" y="1984"/>
                </a:lnTo>
                <a:lnTo>
                  <a:pt x="3400" y="1914"/>
                </a:lnTo>
                <a:lnTo>
                  <a:pt x="3401" y="1847"/>
                </a:lnTo>
                <a:lnTo>
                  <a:pt x="3399" y="1786"/>
                </a:lnTo>
                <a:lnTo>
                  <a:pt x="3393" y="1728"/>
                </a:lnTo>
                <a:lnTo>
                  <a:pt x="3385" y="1675"/>
                </a:lnTo>
                <a:lnTo>
                  <a:pt x="3372" y="1624"/>
                </a:lnTo>
                <a:lnTo>
                  <a:pt x="3357" y="1580"/>
                </a:lnTo>
                <a:lnTo>
                  <a:pt x="3338" y="1540"/>
                </a:lnTo>
                <a:lnTo>
                  <a:pt x="3316" y="1504"/>
                </a:lnTo>
                <a:lnTo>
                  <a:pt x="3289" y="1473"/>
                </a:lnTo>
                <a:lnTo>
                  <a:pt x="3268" y="1454"/>
                </a:lnTo>
                <a:lnTo>
                  <a:pt x="3246" y="1438"/>
                </a:lnTo>
                <a:lnTo>
                  <a:pt x="3224" y="1424"/>
                </a:lnTo>
                <a:lnTo>
                  <a:pt x="3203" y="1414"/>
                </a:lnTo>
                <a:lnTo>
                  <a:pt x="3189" y="1460"/>
                </a:lnTo>
                <a:lnTo>
                  <a:pt x="3176" y="1491"/>
                </a:lnTo>
                <a:lnTo>
                  <a:pt x="3160" y="1518"/>
                </a:lnTo>
                <a:lnTo>
                  <a:pt x="3140" y="1542"/>
                </a:lnTo>
                <a:lnTo>
                  <a:pt x="3116" y="1563"/>
                </a:lnTo>
                <a:lnTo>
                  <a:pt x="3090" y="1579"/>
                </a:lnTo>
                <a:lnTo>
                  <a:pt x="3062" y="1590"/>
                </a:lnTo>
                <a:lnTo>
                  <a:pt x="3032" y="1599"/>
                </a:lnTo>
                <a:lnTo>
                  <a:pt x="3000" y="1601"/>
                </a:lnTo>
                <a:lnTo>
                  <a:pt x="2969" y="1599"/>
                </a:lnTo>
                <a:lnTo>
                  <a:pt x="2937" y="1592"/>
                </a:lnTo>
                <a:lnTo>
                  <a:pt x="2458" y="1441"/>
                </a:lnTo>
                <a:lnTo>
                  <a:pt x="2428" y="1428"/>
                </a:lnTo>
                <a:lnTo>
                  <a:pt x="2400" y="1412"/>
                </a:lnTo>
                <a:lnTo>
                  <a:pt x="2377" y="1392"/>
                </a:lnTo>
                <a:lnTo>
                  <a:pt x="2357" y="1368"/>
                </a:lnTo>
                <a:lnTo>
                  <a:pt x="2341" y="1342"/>
                </a:lnTo>
                <a:lnTo>
                  <a:pt x="2328" y="1314"/>
                </a:lnTo>
                <a:lnTo>
                  <a:pt x="2321" y="1284"/>
                </a:lnTo>
                <a:lnTo>
                  <a:pt x="2317" y="1252"/>
                </a:lnTo>
                <a:lnTo>
                  <a:pt x="2319" y="1221"/>
                </a:lnTo>
                <a:lnTo>
                  <a:pt x="2327" y="1189"/>
                </a:lnTo>
                <a:lnTo>
                  <a:pt x="2348" y="1122"/>
                </a:lnTo>
                <a:lnTo>
                  <a:pt x="2357" y="1083"/>
                </a:lnTo>
                <a:lnTo>
                  <a:pt x="2361" y="1046"/>
                </a:lnTo>
                <a:lnTo>
                  <a:pt x="2359" y="1011"/>
                </a:lnTo>
                <a:lnTo>
                  <a:pt x="2351" y="977"/>
                </a:lnTo>
                <a:lnTo>
                  <a:pt x="2339" y="945"/>
                </a:lnTo>
                <a:lnTo>
                  <a:pt x="2323" y="914"/>
                </a:lnTo>
                <a:lnTo>
                  <a:pt x="2301" y="884"/>
                </a:lnTo>
                <a:lnTo>
                  <a:pt x="2277" y="856"/>
                </a:lnTo>
                <a:lnTo>
                  <a:pt x="2249" y="829"/>
                </a:lnTo>
                <a:lnTo>
                  <a:pt x="2218" y="804"/>
                </a:lnTo>
                <a:lnTo>
                  <a:pt x="2185" y="780"/>
                </a:lnTo>
                <a:lnTo>
                  <a:pt x="2150" y="757"/>
                </a:lnTo>
                <a:lnTo>
                  <a:pt x="2113" y="736"/>
                </a:lnTo>
                <a:lnTo>
                  <a:pt x="2073" y="715"/>
                </a:lnTo>
                <a:lnTo>
                  <a:pt x="2034" y="696"/>
                </a:lnTo>
                <a:lnTo>
                  <a:pt x="1992" y="678"/>
                </a:lnTo>
                <a:lnTo>
                  <a:pt x="1952" y="661"/>
                </a:lnTo>
                <a:lnTo>
                  <a:pt x="1910" y="646"/>
                </a:lnTo>
                <a:lnTo>
                  <a:pt x="1870" y="631"/>
                </a:lnTo>
                <a:lnTo>
                  <a:pt x="1830" y="616"/>
                </a:lnTo>
                <a:lnTo>
                  <a:pt x="1791" y="603"/>
                </a:lnTo>
                <a:lnTo>
                  <a:pt x="1754" y="592"/>
                </a:lnTo>
                <a:lnTo>
                  <a:pt x="1719" y="580"/>
                </a:lnTo>
                <a:lnTo>
                  <a:pt x="1684" y="569"/>
                </a:lnTo>
                <a:lnTo>
                  <a:pt x="1648" y="558"/>
                </a:lnTo>
                <a:lnTo>
                  <a:pt x="1611" y="548"/>
                </a:lnTo>
                <a:lnTo>
                  <a:pt x="1572" y="536"/>
                </a:lnTo>
                <a:lnTo>
                  <a:pt x="1532" y="525"/>
                </a:lnTo>
                <a:lnTo>
                  <a:pt x="1492" y="516"/>
                </a:lnTo>
                <a:lnTo>
                  <a:pt x="1450" y="506"/>
                </a:lnTo>
                <a:lnTo>
                  <a:pt x="1407" y="498"/>
                </a:lnTo>
                <a:lnTo>
                  <a:pt x="1366" y="490"/>
                </a:lnTo>
                <a:lnTo>
                  <a:pt x="1324" y="484"/>
                </a:lnTo>
                <a:lnTo>
                  <a:pt x="1283" y="479"/>
                </a:lnTo>
                <a:lnTo>
                  <a:pt x="1242" y="476"/>
                </a:lnTo>
                <a:lnTo>
                  <a:pt x="1202" y="476"/>
                </a:lnTo>
                <a:lnTo>
                  <a:pt x="1163" y="477"/>
                </a:lnTo>
                <a:lnTo>
                  <a:pt x="1126" y="482"/>
                </a:lnTo>
                <a:lnTo>
                  <a:pt x="1090" y="488"/>
                </a:lnTo>
                <a:lnTo>
                  <a:pt x="1056" y="498"/>
                </a:lnTo>
                <a:lnTo>
                  <a:pt x="1025" y="510"/>
                </a:lnTo>
                <a:lnTo>
                  <a:pt x="995" y="526"/>
                </a:lnTo>
                <a:lnTo>
                  <a:pt x="968" y="546"/>
                </a:lnTo>
                <a:lnTo>
                  <a:pt x="944" y="569"/>
                </a:lnTo>
                <a:lnTo>
                  <a:pt x="924" y="596"/>
                </a:lnTo>
                <a:lnTo>
                  <a:pt x="907" y="628"/>
                </a:lnTo>
                <a:lnTo>
                  <a:pt x="893" y="663"/>
                </a:lnTo>
                <a:lnTo>
                  <a:pt x="872" y="730"/>
                </a:lnTo>
                <a:lnTo>
                  <a:pt x="859" y="760"/>
                </a:lnTo>
                <a:lnTo>
                  <a:pt x="843" y="788"/>
                </a:lnTo>
                <a:lnTo>
                  <a:pt x="823" y="811"/>
                </a:lnTo>
                <a:lnTo>
                  <a:pt x="799" y="832"/>
                </a:lnTo>
                <a:lnTo>
                  <a:pt x="772" y="848"/>
                </a:lnTo>
                <a:lnTo>
                  <a:pt x="745" y="860"/>
                </a:lnTo>
                <a:lnTo>
                  <a:pt x="715" y="868"/>
                </a:lnTo>
                <a:lnTo>
                  <a:pt x="683" y="871"/>
                </a:lnTo>
                <a:lnTo>
                  <a:pt x="652" y="869"/>
                </a:lnTo>
                <a:lnTo>
                  <a:pt x="620" y="861"/>
                </a:lnTo>
                <a:lnTo>
                  <a:pt x="141" y="710"/>
                </a:lnTo>
                <a:lnTo>
                  <a:pt x="110" y="698"/>
                </a:lnTo>
                <a:lnTo>
                  <a:pt x="83" y="681"/>
                </a:lnTo>
                <a:lnTo>
                  <a:pt x="60" y="661"/>
                </a:lnTo>
                <a:lnTo>
                  <a:pt x="39" y="637"/>
                </a:lnTo>
                <a:lnTo>
                  <a:pt x="22" y="612"/>
                </a:lnTo>
                <a:lnTo>
                  <a:pt x="11" y="583"/>
                </a:lnTo>
                <a:lnTo>
                  <a:pt x="3" y="553"/>
                </a:lnTo>
                <a:lnTo>
                  <a:pt x="0" y="522"/>
                </a:lnTo>
                <a:lnTo>
                  <a:pt x="2" y="490"/>
                </a:lnTo>
                <a:lnTo>
                  <a:pt x="10" y="458"/>
                </a:lnTo>
                <a:lnTo>
                  <a:pt x="30" y="391"/>
                </a:lnTo>
                <a:lnTo>
                  <a:pt x="40" y="361"/>
                </a:lnTo>
                <a:lnTo>
                  <a:pt x="50" y="331"/>
                </a:lnTo>
                <a:lnTo>
                  <a:pt x="61" y="302"/>
                </a:lnTo>
                <a:lnTo>
                  <a:pt x="72" y="275"/>
                </a:lnTo>
                <a:lnTo>
                  <a:pt x="84" y="248"/>
                </a:lnTo>
                <a:lnTo>
                  <a:pt x="97" y="222"/>
                </a:lnTo>
                <a:lnTo>
                  <a:pt x="111" y="198"/>
                </a:lnTo>
                <a:lnTo>
                  <a:pt x="126" y="174"/>
                </a:lnTo>
                <a:lnTo>
                  <a:pt x="142" y="153"/>
                </a:lnTo>
                <a:lnTo>
                  <a:pt x="160" y="132"/>
                </a:lnTo>
                <a:lnTo>
                  <a:pt x="179" y="112"/>
                </a:lnTo>
                <a:lnTo>
                  <a:pt x="200" y="94"/>
                </a:lnTo>
                <a:lnTo>
                  <a:pt x="224" y="77"/>
                </a:lnTo>
                <a:lnTo>
                  <a:pt x="248" y="62"/>
                </a:lnTo>
                <a:lnTo>
                  <a:pt x="276" y="48"/>
                </a:lnTo>
                <a:lnTo>
                  <a:pt x="305" y="37"/>
                </a:lnTo>
                <a:lnTo>
                  <a:pt x="337" y="26"/>
                </a:lnTo>
                <a:lnTo>
                  <a:pt x="371" y="17"/>
                </a:lnTo>
                <a:lnTo>
                  <a:pt x="408" y="10"/>
                </a:lnTo>
                <a:lnTo>
                  <a:pt x="449" y="5"/>
                </a:lnTo>
                <a:lnTo>
                  <a:pt x="491" y="1"/>
                </a:lnTo>
                <a:lnTo>
                  <a:pt x="537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1080"/>
          <p:cNvGrpSpPr/>
          <p:nvPr/>
        </p:nvGrpSpPr>
        <p:grpSpPr>
          <a:xfrm>
            <a:off x="6274096" y="5475903"/>
            <a:ext cx="468313" cy="452437"/>
            <a:chOff x="5410200" y="5824538"/>
            <a:chExt cx="468313" cy="452437"/>
          </a:xfrm>
          <a:solidFill>
            <a:schemeClr val="accent5">
              <a:lumMod val="50000"/>
            </a:schemeClr>
          </a:solidFill>
        </p:grpSpPr>
        <p:sp>
          <p:nvSpPr>
            <p:cNvPr id="52" name="Freeform 471"/>
            <p:cNvSpPr>
              <a:spLocks noEditPoints="1"/>
            </p:cNvSpPr>
            <p:nvPr/>
          </p:nvSpPr>
          <p:spPr bwMode="auto">
            <a:xfrm>
              <a:off x="5410200" y="5864225"/>
              <a:ext cx="285750" cy="412750"/>
            </a:xfrm>
            <a:custGeom>
              <a:avLst/>
              <a:gdLst>
                <a:gd name="T0" fmla="*/ 892 w 1983"/>
                <a:gd name="T1" fmla="*/ 238 h 2860"/>
                <a:gd name="T2" fmla="*/ 756 w 1983"/>
                <a:gd name="T3" fmla="*/ 295 h 2860"/>
                <a:gd name="T4" fmla="*/ 648 w 1983"/>
                <a:gd name="T5" fmla="*/ 391 h 2860"/>
                <a:gd name="T6" fmla="*/ 578 w 1983"/>
                <a:gd name="T7" fmla="*/ 518 h 2860"/>
                <a:gd name="T8" fmla="*/ 551 w 1983"/>
                <a:gd name="T9" fmla="*/ 668 h 2860"/>
                <a:gd name="T10" fmla="*/ 578 w 1983"/>
                <a:gd name="T11" fmla="*/ 819 h 2860"/>
                <a:gd name="T12" fmla="*/ 648 w 1983"/>
                <a:gd name="T13" fmla="*/ 947 h 2860"/>
                <a:gd name="T14" fmla="*/ 756 w 1983"/>
                <a:gd name="T15" fmla="*/ 1043 h 2860"/>
                <a:gd name="T16" fmla="*/ 892 w 1983"/>
                <a:gd name="T17" fmla="*/ 1100 h 2860"/>
                <a:gd name="T18" fmla="*/ 1046 w 1983"/>
                <a:gd name="T19" fmla="*/ 1108 h 2860"/>
                <a:gd name="T20" fmla="*/ 1190 w 1983"/>
                <a:gd name="T21" fmla="*/ 1067 h 2860"/>
                <a:gd name="T22" fmla="*/ 1308 w 1983"/>
                <a:gd name="T23" fmla="*/ 983 h 2860"/>
                <a:gd name="T24" fmla="*/ 1392 w 1983"/>
                <a:gd name="T25" fmla="*/ 864 h 2860"/>
                <a:gd name="T26" fmla="*/ 1434 w 1983"/>
                <a:gd name="T27" fmla="*/ 721 h 2860"/>
                <a:gd name="T28" fmla="*/ 1425 w 1983"/>
                <a:gd name="T29" fmla="*/ 566 h 2860"/>
                <a:gd name="T30" fmla="*/ 1368 w 1983"/>
                <a:gd name="T31" fmla="*/ 430 h 2860"/>
                <a:gd name="T32" fmla="*/ 1272 w 1983"/>
                <a:gd name="T33" fmla="*/ 323 h 2860"/>
                <a:gd name="T34" fmla="*/ 1144 w 1983"/>
                <a:gd name="T35" fmla="*/ 252 h 2860"/>
                <a:gd name="T36" fmla="*/ 994 w 1983"/>
                <a:gd name="T37" fmla="*/ 227 h 2860"/>
                <a:gd name="T38" fmla="*/ 1118 w 1983"/>
                <a:gd name="T39" fmla="*/ 11 h 2860"/>
                <a:gd name="T40" fmla="*/ 1288 w 1983"/>
                <a:gd name="T41" fmla="*/ 67 h 2860"/>
                <a:gd name="T42" fmla="*/ 1434 w 1983"/>
                <a:gd name="T43" fmla="*/ 161 h 2860"/>
                <a:gd name="T44" fmla="*/ 1550 w 1983"/>
                <a:gd name="T45" fmla="*/ 289 h 2860"/>
                <a:gd name="T46" fmla="*/ 1631 w 1983"/>
                <a:gd name="T47" fmla="*/ 444 h 2860"/>
                <a:gd name="T48" fmla="*/ 1670 w 1983"/>
                <a:gd name="T49" fmla="*/ 618 h 2860"/>
                <a:gd name="T50" fmla="*/ 1661 w 1983"/>
                <a:gd name="T51" fmla="*/ 808 h 2860"/>
                <a:gd name="T52" fmla="*/ 1601 w 1983"/>
                <a:gd name="T53" fmla="*/ 984 h 2860"/>
                <a:gd name="T54" fmla="*/ 1499 w 1983"/>
                <a:gd name="T55" fmla="*/ 1134 h 2860"/>
                <a:gd name="T56" fmla="*/ 1360 w 1983"/>
                <a:gd name="T57" fmla="*/ 1250 h 2860"/>
                <a:gd name="T58" fmla="*/ 1457 w 1983"/>
                <a:gd name="T59" fmla="*/ 1307 h 2860"/>
                <a:gd name="T60" fmla="*/ 1588 w 1983"/>
                <a:gd name="T61" fmla="*/ 1328 h 2860"/>
                <a:gd name="T62" fmla="*/ 1702 w 1983"/>
                <a:gd name="T63" fmla="*/ 1390 h 2860"/>
                <a:gd name="T64" fmla="*/ 1793 w 1983"/>
                <a:gd name="T65" fmla="*/ 1483 h 2860"/>
                <a:gd name="T66" fmla="*/ 1848 w 1983"/>
                <a:gd name="T67" fmla="*/ 1602 h 2860"/>
                <a:gd name="T68" fmla="*/ 1983 w 1983"/>
                <a:gd name="T69" fmla="*/ 2446 h 2860"/>
                <a:gd name="T70" fmla="*/ 1959 w 1983"/>
                <a:gd name="T71" fmla="*/ 2588 h 2860"/>
                <a:gd name="T72" fmla="*/ 1889 w 1983"/>
                <a:gd name="T73" fmla="*/ 2716 h 2860"/>
                <a:gd name="T74" fmla="*/ 1793 w 1983"/>
                <a:gd name="T75" fmla="*/ 2803 h 2860"/>
                <a:gd name="T76" fmla="*/ 1675 w 1983"/>
                <a:gd name="T77" fmla="*/ 2851 h 2860"/>
                <a:gd name="T78" fmla="*/ 397 w 1983"/>
                <a:gd name="T79" fmla="*/ 2860 h 2860"/>
                <a:gd name="T80" fmla="*/ 272 w 1983"/>
                <a:gd name="T81" fmla="*/ 2839 h 2860"/>
                <a:gd name="T82" fmla="*/ 160 w 1983"/>
                <a:gd name="T83" fmla="*/ 2778 h 2860"/>
                <a:gd name="T84" fmla="*/ 73 w 1983"/>
                <a:gd name="T85" fmla="*/ 2688 h 2860"/>
                <a:gd name="T86" fmla="*/ 19 w 1983"/>
                <a:gd name="T87" fmla="*/ 2587 h 2860"/>
                <a:gd name="T88" fmla="*/ 0 w 1983"/>
                <a:gd name="T89" fmla="*/ 2474 h 2860"/>
                <a:gd name="T90" fmla="*/ 6 w 1983"/>
                <a:gd name="T91" fmla="*/ 2397 h 2860"/>
                <a:gd name="T92" fmla="*/ 156 w 1983"/>
                <a:gd name="T93" fmla="*/ 1553 h 2860"/>
                <a:gd name="T94" fmla="*/ 231 w 1983"/>
                <a:gd name="T95" fmla="*/ 1436 h 2860"/>
                <a:gd name="T96" fmla="*/ 343 w 1983"/>
                <a:gd name="T97" fmla="*/ 1351 h 2860"/>
                <a:gd name="T98" fmla="*/ 480 w 1983"/>
                <a:gd name="T99" fmla="*/ 1310 h 2860"/>
                <a:gd name="T100" fmla="*/ 681 w 1983"/>
                <a:gd name="T101" fmla="*/ 1281 h 2860"/>
                <a:gd name="T102" fmla="*/ 532 w 1983"/>
                <a:gd name="T103" fmla="*/ 1176 h 2860"/>
                <a:gd name="T104" fmla="*/ 416 w 1983"/>
                <a:gd name="T105" fmla="*/ 1037 h 2860"/>
                <a:gd name="T106" fmla="*/ 341 w 1983"/>
                <a:gd name="T107" fmla="*/ 869 h 2860"/>
                <a:gd name="T108" fmla="*/ 315 w 1983"/>
                <a:gd name="T109" fmla="*/ 680 h 2860"/>
                <a:gd name="T110" fmla="*/ 339 w 1983"/>
                <a:gd name="T111" fmla="*/ 496 h 2860"/>
                <a:gd name="T112" fmla="*/ 408 w 1983"/>
                <a:gd name="T113" fmla="*/ 334 h 2860"/>
                <a:gd name="T114" fmla="*/ 516 w 1983"/>
                <a:gd name="T115" fmla="*/ 197 h 2860"/>
                <a:gd name="T116" fmla="*/ 654 w 1983"/>
                <a:gd name="T117" fmla="*/ 92 h 2860"/>
                <a:gd name="T118" fmla="*/ 815 w 1983"/>
                <a:gd name="T119" fmla="*/ 24 h 2860"/>
                <a:gd name="T120" fmla="*/ 994 w 1983"/>
                <a:gd name="T121" fmla="*/ 0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83" h="2860">
                  <a:moveTo>
                    <a:pt x="994" y="227"/>
                  </a:moveTo>
                  <a:lnTo>
                    <a:pt x="941" y="230"/>
                  </a:lnTo>
                  <a:lnTo>
                    <a:pt x="892" y="238"/>
                  </a:lnTo>
                  <a:lnTo>
                    <a:pt x="844" y="252"/>
                  </a:lnTo>
                  <a:lnTo>
                    <a:pt x="799" y="271"/>
                  </a:lnTo>
                  <a:lnTo>
                    <a:pt x="756" y="295"/>
                  </a:lnTo>
                  <a:lnTo>
                    <a:pt x="716" y="323"/>
                  </a:lnTo>
                  <a:lnTo>
                    <a:pt x="680" y="355"/>
                  </a:lnTo>
                  <a:lnTo>
                    <a:pt x="648" y="391"/>
                  </a:lnTo>
                  <a:lnTo>
                    <a:pt x="620" y="430"/>
                  </a:lnTo>
                  <a:lnTo>
                    <a:pt x="596" y="473"/>
                  </a:lnTo>
                  <a:lnTo>
                    <a:pt x="578" y="518"/>
                  </a:lnTo>
                  <a:lnTo>
                    <a:pt x="563" y="566"/>
                  </a:lnTo>
                  <a:lnTo>
                    <a:pt x="554" y="617"/>
                  </a:lnTo>
                  <a:lnTo>
                    <a:pt x="551" y="668"/>
                  </a:lnTo>
                  <a:lnTo>
                    <a:pt x="554" y="721"/>
                  </a:lnTo>
                  <a:lnTo>
                    <a:pt x="563" y="771"/>
                  </a:lnTo>
                  <a:lnTo>
                    <a:pt x="578" y="819"/>
                  </a:lnTo>
                  <a:lnTo>
                    <a:pt x="596" y="864"/>
                  </a:lnTo>
                  <a:lnTo>
                    <a:pt x="620" y="908"/>
                  </a:lnTo>
                  <a:lnTo>
                    <a:pt x="648" y="947"/>
                  </a:lnTo>
                  <a:lnTo>
                    <a:pt x="680" y="983"/>
                  </a:lnTo>
                  <a:lnTo>
                    <a:pt x="716" y="1015"/>
                  </a:lnTo>
                  <a:lnTo>
                    <a:pt x="756" y="1043"/>
                  </a:lnTo>
                  <a:lnTo>
                    <a:pt x="799" y="1067"/>
                  </a:lnTo>
                  <a:lnTo>
                    <a:pt x="844" y="1086"/>
                  </a:lnTo>
                  <a:lnTo>
                    <a:pt x="892" y="1100"/>
                  </a:lnTo>
                  <a:lnTo>
                    <a:pt x="941" y="1108"/>
                  </a:lnTo>
                  <a:lnTo>
                    <a:pt x="994" y="1111"/>
                  </a:lnTo>
                  <a:lnTo>
                    <a:pt x="1046" y="1108"/>
                  </a:lnTo>
                  <a:lnTo>
                    <a:pt x="1096" y="1100"/>
                  </a:lnTo>
                  <a:lnTo>
                    <a:pt x="1144" y="1086"/>
                  </a:lnTo>
                  <a:lnTo>
                    <a:pt x="1190" y="1067"/>
                  </a:lnTo>
                  <a:lnTo>
                    <a:pt x="1232" y="1043"/>
                  </a:lnTo>
                  <a:lnTo>
                    <a:pt x="1272" y="1015"/>
                  </a:lnTo>
                  <a:lnTo>
                    <a:pt x="1308" y="983"/>
                  </a:lnTo>
                  <a:lnTo>
                    <a:pt x="1340" y="947"/>
                  </a:lnTo>
                  <a:lnTo>
                    <a:pt x="1368" y="908"/>
                  </a:lnTo>
                  <a:lnTo>
                    <a:pt x="1392" y="864"/>
                  </a:lnTo>
                  <a:lnTo>
                    <a:pt x="1411" y="819"/>
                  </a:lnTo>
                  <a:lnTo>
                    <a:pt x="1425" y="771"/>
                  </a:lnTo>
                  <a:lnTo>
                    <a:pt x="1434" y="721"/>
                  </a:lnTo>
                  <a:lnTo>
                    <a:pt x="1436" y="668"/>
                  </a:lnTo>
                  <a:lnTo>
                    <a:pt x="1434" y="617"/>
                  </a:lnTo>
                  <a:lnTo>
                    <a:pt x="1425" y="566"/>
                  </a:lnTo>
                  <a:lnTo>
                    <a:pt x="1411" y="518"/>
                  </a:lnTo>
                  <a:lnTo>
                    <a:pt x="1392" y="473"/>
                  </a:lnTo>
                  <a:lnTo>
                    <a:pt x="1368" y="430"/>
                  </a:lnTo>
                  <a:lnTo>
                    <a:pt x="1340" y="391"/>
                  </a:lnTo>
                  <a:lnTo>
                    <a:pt x="1308" y="355"/>
                  </a:lnTo>
                  <a:lnTo>
                    <a:pt x="1272" y="323"/>
                  </a:lnTo>
                  <a:lnTo>
                    <a:pt x="1232" y="295"/>
                  </a:lnTo>
                  <a:lnTo>
                    <a:pt x="1190" y="271"/>
                  </a:lnTo>
                  <a:lnTo>
                    <a:pt x="1144" y="252"/>
                  </a:lnTo>
                  <a:lnTo>
                    <a:pt x="1096" y="238"/>
                  </a:lnTo>
                  <a:lnTo>
                    <a:pt x="1046" y="230"/>
                  </a:lnTo>
                  <a:lnTo>
                    <a:pt x="994" y="227"/>
                  </a:lnTo>
                  <a:close/>
                  <a:moveTo>
                    <a:pt x="994" y="0"/>
                  </a:moveTo>
                  <a:lnTo>
                    <a:pt x="1057" y="3"/>
                  </a:lnTo>
                  <a:lnTo>
                    <a:pt x="1118" y="11"/>
                  </a:lnTo>
                  <a:lnTo>
                    <a:pt x="1176" y="25"/>
                  </a:lnTo>
                  <a:lnTo>
                    <a:pt x="1233" y="43"/>
                  </a:lnTo>
                  <a:lnTo>
                    <a:pt x="1288" y="67"/>
                  </a:lnTo>
                  <a:lnTo>
                    <a:pt x="1340" y="94"/>
                  </a:lnTo>
                  <a:lnTo>
                    <a:pt x="1388" y="125"/>
                  </a:lnTo>
                  <a:lnTo>
                    <a:pt x="1434" y="161"/>
                  </a:lnTo>
                  <a:lnTo>
                    <a:pt x="1476" y="200"/>
                  </a:lnTo>
                  <a:lnTo>
                    <a:pt x="1515" y="244"/>
                  </a:lnTo>
                  <a:lnTo>
                    <a:pt x="1550" y="289"/>
                  </a:lnTo>
                  <a:lnTo>
                    <a:pt x="1582" y="338"/>
                  </a:lnTo>
                  <a:lnTo>
                    <a:pt x="1608" y="390"/>
                  </a:lnTo>
                  <a:lnTo>
                    <a:pt x="1631" y="444"/>
                  </a:lnTo>
                  <a:lnTo>
                    <a:pt x="1649" y="500"/>
                  </a:lnTo>
                  <a:lnTo>
                    <a:pt x="1662" y="558"/>
                  </a:lnTo>
                  <a:lnTo>
                    <a:pt x="1670" y="618"/>
                  </a:lnTo>
                  <a:lnTo>
                    <a:pt x="1673" y="680"/>
                  </a:lnTo>
                  <a:lnTo>
                    <a:pt x="1670" y="744"/>
                  </a:lnTo>
                  <a:lnTo>
                    <a:pt x="1661" y="808"/>
                  </a:lnTo>
                  <a:lnTo>
                    <a:pt x="1647" y="869"/>
                  </a:lnTo>
                  <a:lnTo>
                    <a:pt x="1626" y="928"/>
                  </a:lnTo>
                  <a:lnTo>
                    <a:pt x="1601" y="984"/>
                  </a:lnTo>
                  <a:lnTo>
                    <a:pt x="1572" y="1037"/>
                  </a:lnTo>
                  <a:lnTo>
                    <a:pt x="1537" y="1087"/>
                  </a:lnTo>
                  <a:lnTo>
                    <a:pt x="1499" y="1134"/>
                  </a:lnTo>
                  <a:lnTo>
                    <a:pt x="1455" y="1176"/>
                  </a:lnTo>
                  <a:lnTo>
                    <a:pt x="1410" y="1215"/>
                  </a:lnTo>
                  <a:lnTo>
                    <a:pt x="1360" y="1250"/>
                  </a:lnTo>
                  <a:lnTo>
                    <a:pt x="1307" y="1281"/>
                  </a:lnTo>
                  <a:lnTo>
                    <a:pt x="1251" y="1307"/>
                  </a:lnTo>
                  <a:lnTo>
                    <a:pt x="1457" y="1307"/>
                  </a:lnTo>
                  <a:lnTo>
                    <a:pt x="1502" y="1309"/>
                  </a:lnTo>
                  <a:lnTo>
                    <a:pt x="1545" y="1316"/>
                  </a:lnTo>
                  <a:lnTo>
                    <a:pt x="1588" y="1328"/>
                  </a:lnTo>
                  <a:lnTo>
                    <a:pt x="1628" y="1345"/>
                  </a:lnTo>
                  <a:lnTo>
                    <a:pt x="1666" y="1366"/>
                  </a:lnTo>
                  <a:lnTo>
                    <a:pt x="1702" y="1390"/>
                  </a:lnTo>
                  <a:lnTo>
                    <a:pt x="1736" y="1417"/>
                  </a:lnTo>
                  <a:lnTo>
                    <a:pt x="1765" y="1449"/>
                  </a:lnTo>
                  <a:lnTo>
                    <a:pt x="1793" y="1483"/>
                  </a:lnTo>
                  <a:lnTo>
                    <a:pt x="1815" y="1521"/>
                  </a:lnTo>
                  <a:lnTo>
                    <a:pt x="1834" y="1560"/>
                  </a:lnTo>
                  <a:lnTo>
                    <a:pt x="1848" y="1602"/>
                  </a:lnTo>
                  <a:lnTo>
                    <a:pt x="1858" y="1646"/>
                  </a:lnTo>
                  <a:lnTo>
                    <a:pt x="1981" y="2397"/>
                  </a:lnTo>
                  <a:lnTo>
                    <a:pt x="1983" y="2446"/>
                  </a:lnTo>
                  <a:lnTo>
                    <a:pt x="1980" y="2493"/>
                  </a:lnTo>
                  <a:lnTo>
                    <a:pt x="1972" y="2541"/>
                  </a:lnTo>
                  <a:lnTo>
                    <a:pt x="1959" y="2588"/>
                  </a:lnTo>
                  <a:lnTo>
                    <a:pt x="1941" y="2632"/>
                  </a:lnTo>
                  <a:lnTo>
                    <a:pt x="1917" y="2676"/>
                  </a:lnTo>
                  <a:lnTo>
                    <a:pt x="1889" y="2716"/>
                  </a:lnTo>
                  <a:lnTo>
                    <a:pt x="1860" y="2749"/>
                  </a:lnTo>
                  <a:lnTo>
                    <a:pt x="1828" y="2778"/>
                  </a:lnTo>
                  <a:lnTo>
                    <a:pt x="1793" y="2803"/>
                  </a:lnTo>
                  <a:lnTo>
                    <a:pt x="1755" y="2823"/>
                  </a:lnTo>
                  <a:lnTo>
                    <a:pt x="1716" y="2839"/>
                  </a:lnTo>
                  <a:lnTo>
                    <a:pt x="1675" y="2851"/>
                  </a:lnTo>
                  <a:lnTo>
                    <a:pt x="1632" y="2857"/>
                  </a:lnTo>
                  <a:lnTo>
                    <a:pt x="1591" y="2860"/>
                  </a:lnTo>
                  <a:lnTo>
                    <a:pt x="397" y="2860"/>
                  </a:lnTo>
                  <a:lnTo>
                    <a:pt x="355" y="2857"/>
                  </a:lnTo>
                  <a:lnTo>
                    <a:pt x="313" y="2851"/>
                  </a:lnTo>
                  <a:lnTo>
                    <a:pt x="272" y="2839"/>
                  </a:lnTo>
                  <a:lnTo>
                    <a:pt x="232" y="2823"/>
                  </a:lnTo>
                  <a:lnTo>
                    <a:pt x="195" y="2803"/>
                  </a:lnTo>
                  <a:lnTo>
                    <a:pt x="160" y="2778"/>
                  </a:lnTo>
                  <a:lnTo>
                    <a:pt x="128" y="2749"/>
                  </a:lnTo>
                  <a:lnTo>
                    <a:pt x="99" y="2716"/>
                  </a:lnTo>
                  <a:lnTo>
                    <a:pt x="73" y="2688"/>
                  </a:lnTo>
                  <a:lnTo>
                    <a:pt x="52" y="2656"/>
                  </a:lnTo>
                  <a:lnTo>
                    <a:pt x="33" y="2622"/>
                  </a:lnTo>
                  <a:lnTo>
                    <a:pt x="19" y="2587"/>
                  </a:lnTo>
                  <a:lnTo>
                    <a:pt x="9" y="2550"/>
                  </a:lnTo>
                  <a:lnTo>
                    <a:pt x="3" y="2512"/>
                  </a:lnTo>
                  <a:lnTo>
                    <a:pt x="0" y="2474"/>
                  </a:lnTo>
                  <a:lnTo>
                    <a:pt x="0" y="2473"/>
                  </a:lnTo>
                  <a:lnTo>
                    <a:pt x="1" y="2436"/>
                  </a:lnTo>
                  <a:lnTo>
                    <a:pt x="6" y="2397"/>
                  </a:lnTo>
                  <a:lnTo>
                    <a:pt x="130" y="1646"/>
                  </a:lnTo>
                  <a:lnTo>
                    <a:pt x="140" y="1599"/>
                  </a:lnTo>
                  <a:lnTo>
                    <a:pt x="156" y="1553"/>
                  </a:lnTo>
                  <a:lnTo>
                    <a:pt x="176" y="1511"/>
                  </a:lnTo>
                  <a:lnTo>
                    <a:pt x="202" y="1471"/>
                  </a:lnTo>
                  <a:lnTo>
                    <a:pt x="231" y="1436"/>
                  </a:lnTo>
                  <a:lnTo>
                    <a:pt x="264" y="1403"/>
                  </a:lnTo>
                  <a:lnTo>
                    <a:pt x="302" y="1375"/>
                  </a:lnTo>
                  <a:lnTo>
                    <a:pt x="343" y="1351"/>
                  </a:lnTo>
                  <a:lnTo>
                    <a:pt x="386" y="1332"/>
                  </a:lnTo>
                  <a:lnTo>
                    <a:pt x="432" y="1318"/>
                  </a:lnTo>
                  <a:lnTo>
                    <a:pt x="480" y="1310"/>
                  </a:lnTo>
                  <a:lnTo>
                    <a:pt x="531" y="1307"/>
                  </a:lnTo>
                  <a:lnTo>
                    <a:pt x="737" y="1307"/>
                  </a:lnTo>
                  <a:lnTo>
                    <a:pt x="681" y="1281"/>
                  </a:lnTo>
                  <a:lnTo>
                    <a:pt x="628" y="1250"/>
                  </a:lnTo>
                  <a:lnTo>
                    <a:pt x="579" y="1215"/>
                  </a:lnTo>
                  <a:lnTo>
                    <a:pt x="532" y="1176"/>
                  </a:lnTo>
                  <a:lnTo>
                    <a:pt x="489" y="1134"/>
                  </a:lnTo>
                  <a:lnTo>
                    <a:pt x="451" y="1087"/>
                  </a:lnTo>
                  <a:lnTo>
                    <a:pt x="416" y="1037"/>
                  </a:lnTo>
                  <a:lnTo>
                    <a:pt x="387" y="984"/>
                  </a:lnTo>
                  <a:lnTo>
                    <a:pt x="362" y="928"/>
                  </a:lnTo>
                  <a:lnTo>
                    <a:pt x="341" y="869"/>
                  </a:lnTo>
                  <a:lnTo>
                    <a:pt x="327" y="808"/>
                  </a:lnTo>
                  <a:lnTo>
                    <a:pt x="318" y="744"/>
                  </a:lnTo>
                  <a:lnTo>
                    <a:pt x="315" y="680"/>
                  </a:lnTo>
                  <a:lnTo>
                    <a:pt x="318" y="617"/>
                  </a:lnTo>
                  <a:lnTo>
                    <a:pt x="326" y="556"/>
                  </a:lnTo>
                  <a:lnTo>
                    <a:pt x="339" y="496"/>
                  </a:lnTo>
                  <a:lnTo>
                    <a:pt x="358" y="439"/>
                  </a:lnTo>
                  <a:lnTo>
                    <a:pt x="381" y="386"/>
                  </a:lnTo>
                  <a:lnTo>
                    <a:pt x="408" y="334"/>
                  </a:lnTo>
                  <a:lnTo>
                    <a:pt x="441" y="285"/>
                  </a:lnTo>
                  <a:lnTo>
                    <a:pt x="476" y="239"/>
                  </a:lnTo>
                  <a:lnTo>
                    <a:pt x="516" y="197"/>
                  </a:lnTo>
                  <a:lnTo>
                    <a:pt x="558" y="158"/>
                  </a:lnTo>
                  <a:lnTo>
                    <a:pt x="604" y="122"/>
                  </a:lnTo>
                  <a:lnTo>
                    <a:pt x="654" y="92"/>
                  </a:lnTo>
                  <a:lnTo>
                    <a:pt x="705" y="65"/>
                  </a:lnTo>
                  <a:lnTo>
                    <a:pt x="759" y="42"/>
                  </a:lnTo>
                  <a:lnTo>
                    <a:pt x="815" y="24"/>
                  </a:lnTo>
                  <a:lnTo>
                    <a:pt x="873" y="11"/>
                  </a:lnTo>
                  <a:lnTo>
                    <a:pt x="932" y="3"/>
                  </a:lnTo>
                  <a:lnTo>
                    <a:pt x="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72"/>
            <p:cNvSpPr>
              <a:spLocks/>
            </p:cNvSpPr>
            <p:nvPr/>
          </p:nvSpPr>
          <p:spPr bwMode="auto">
            <a:xfrm>
              <a:off x="5664200" y="5824538"/>
              <a:ext cx="214313" cy="192088"/>
            </a:xfrm>
            <a:custGeom>
              <a:avLst/>
              <a:gdLst>
                <a:gd name="T0" fmla="*/ 268 w 1485"/>
                <a:gd name="T1" fmla="*/ 0 h 1332"/>
                <a:gd name="T2" fmla="*/ 1234 w 1485"/>
                <a:gd name="T3" fmla="*/ 0 h 1332"/>
                <a:gd name="T4" fmla="*/ 1273 w 1485"/>
                <a:gd name="T5" fmla="*/ 2 h 1332"/>
                <a:gd name="T6" fmla="*/ 1308 w 1485"/>
                <a:gd name="T7" fmla="*/ 9 h 1332"/>
                <a:gd name="T8" fmla="*/ 1342 w 1485"/>
                <a:gd name="T9" fmla="*/ 20 h 1332"/>
                <a:gd name="T10" fmla="*/ 1372 w 1485"/>
                <a:gd name="T11" fmla="*/ 35 h 1332"/>
                <a:gd name="T12" fmla="*/ 1400 w 1485"/>
                <a:gd name="T13" fmla="*/ 54 h 1332"/>
                <a:gd name="T14" fmla="*/ 1424 w 1485"/>
                <a:gd name="T15" fmla="*/ 76 h 1332"/>
                <a:gd name="T16" fmla="*/ 1445 w 1485"/>
                <a:gd name="T17" fmla="*/ 101 h 1332"/>
                <a:gd name="T18" fmla="*/ 1461 w 1485"/>
                <a:gd name="T19" fmla="*/ 130 h 1332"/>
                <a:gd name="T20" fmla="*/ 1473 w 1485"/>
                <a:gd name="T21" fmla="*/ 160 h 1332"/>
                <a:gd name="T22" fmla="*/ 1482 w 1485"/>
                <a:gd name="T23" fmla="*/ 195 h 1332"/>
                <a:gd name="T24" fmla="*/ 1485 w 1485"/>
                <a:gd name="T25" fmla="*/ 230 h 1332"/>
                <a:gd name="T26" fmla="*/ 1482 w 1485"/>
                <a:gd name="T27" fmla="*/ 268 h 1332"/>
                <a:gd name="T28" fmla="*/ 1482 w 1485"/>
                <a:gd name="T29" fmla="*/ 710 h 1332"/>
                <a:gd name="T30" fmla="*/ 1479 w 1485"/>
                <a:gd name="T31" fmla="*/ 749 h 1332"/>
                <a:gd name="T32" fmla="*/ 1470 w 1485"/>
                <a:gd name="T33" fmla="*/ 786 h 1332"/>
                <a:gd name="T34" fmla="*/ 1456 w 1485"/>
                <a:gd name="T35" fmla="*/ 822 h 1332"/>
                <a:gd name="T36" fmla="*/ 1438 w 1485"/>
                <a:gd name="T37" fmla="*/ 854 h 1332"/>
                <a:gd name="T38" fmla="*/ 1415 w 1485"/>
                <a:gd name="T39" fmla="*/ 885 h 1332"/>
                <a:gd name="T40" fmla="*/ 1388 w 1485"/>
                <a:gd name="T41" fmla="*/ 911 h 1332"/>
                <a:gd name="T42" fmla="*/ 1359 w 1485"/>
                <a:gd name="T43" fmla="*/ 934 h 1332"/>
                <a:gd name="T44" fmla="*/ 1326 w 1485"/>
                <a:gd name="T45" fmla="*/ 953 h 1332"/>
                <a:gd name="T46" fmla="*/ 1290 w 1485"/>
                <a:gd name="T47" fmla="*/ 967 h 1332"/>
                <a:gd name="T48" fmla="*/ 1254 w 1485"/>
                <a:gd name="T49" fmla="*/ 975 h 1332"/>
                <a:gd name="T50" fmla="*/ 1215 w 1485"/>
                <a:gd name="T51" fmla="*/ 978 h 1332"/>
                <a:gd name="T52" fmla="*/ 761 w 1485"/>
                <a:gd name="T53" fmla="*/ 978 h 1332"/>
                <a:gd name="T54" fmla="*/ 175 w 1485"/>
                <a:gd name="T55" fmla="*/ 1327 h 1332"/>
                <a:gd name="T56" fmla="*/ 173 w 1485"/>
                <a:gd name="T57" fmla="*/ 1328 h 1332"/>
                <a:gd name="T58" fmla="*/ 169 w 1485"/>
                <a:gd name="T59" fmla="*/ 1332 h 1332"/>
                <a:gd name="T60" fmla="*/ 162 w 1485"/>
                <a:gd name="T61" fmla="*/ 1332 h 1332"/>
                <a:gd name="T62" fmla="*/ 155 w 1485"/>
                <a:gd name="T63" fmla="*/ 1327 h 1332"/>
                <a:gd name="T64" fmla="*/ 150 w 1485"/>
                <a:gd name="T65" fmla="*/ 1319 h 1332"/>
                <a:gd name="T66" fmla="*/ 151 w 1485"/>
                <a:gd name="T67" fmla="*/ 1313 h 1332"/>
                <a:gd name="T68" fmla="*/ 153 w 1485"/>
                <a:gd name="T69" fmla="*/ 1308 h 1332"/>
                <a:gd name="T70" fmla="*/ 155 w 1485"/>
                <a:gd name="T71" fmla="*/ 1307 h 1332"/>
                <a:gd name="T72" fmla="*/ 371 w 1485"/>
                <a:gd name="T73" fmla="*/ 978 h 1332"/>
                <a:gd name="T74" fmla="*/ 268 w 1485"/>
                <a:gd name="T75" fmla="*/ 978 h 1332"/>
                <a:gd name="T76" fmla="*/ 229 w 1485"/>
                <a:gd name="T77" fmla="*/ 975 h 1332"/>
                <a:gd name="T78" fmla="*/ 192 w 1485"/>
                <a:gd name="T79" fmla="*/ 967 h 1332"/>
                <a:gd name="T80" fmla="*/ 157 w 1485"/>
                <a:gd name="T81" fmla="*/ 953 h 1332"/>
                <a:gd name="T82" fmla="*/ 124 w 1485"/>
                <a:gd name="T83" fmla="*/ 934 h 1332"/>
                <a:gd name="T84" fmla="*/ 94 w 1485"/>
                <a:gd name="T85" fmla="*/ 911 h 1332"/>
                <a:gd name="T86" fmla="*/ 67 w 1485"/>
                <a:gd name="T87" fmla="*/ 885 h 1332"/>
                <a:gd name="T88" fmla="*/ 45 w 1485"/>
                <a:gd name="T89" fmla="*/ 854 h 1332"/>
                <a:gd name="T90" fmla="*/ 25 w 1485"/>
                <a:gd name="T91" fmla="*/ 822 h 1332"/>
                <a:gd name="T92" fmla="*/ 12 w 1485"/>
                <a:gd name="T93" fmla="*/ 786 h 1332"/>
                <a:gd name="T94" fmla="*/ 3 w 1485"/>
                <a:gd name="T95" fmla="*/ 749 h 1332"/>
                <a:gd name="T96" fmla="*/ 0 w 1485"/>
                <a:gd name="T97" fmla="*/ 710 h 1332"/>
                <a:gd name="T98" fmla="*/ 0 w 1485"/>
                <a:gd name="T99" fmla="*/ 268 h 1332"/>
                <a:gd name="T100" fmla="*/ 3 w 1485"/>
                <a:gd name="T101" fmla="*/ 229 h 1332"/>
                <a:gd name="T102" fmla="*/ 12 w 1485"/>
                <a:gd name="T103" fmla="*/ 192 h 1332"/>
                <a:gd name="T104" fmla="*/ 25 w 1485"/>
                <a:gd name="T105" fmla="*/ 156 h 1332"/>
                <a:gd name="T106" fmla="*/ 45 w 1485"/>
                <a:gd name="T107" fmla="*/ 124 h 1332"/>
                <a:gd name="T108" fmla="*/ 67 w 1485"/>
                <a:gd name="T109" fmla="*/ 93 h 1332"/>
                <a:gd name="T110" fmla="*/ 94 w 1485"/>
                <a:gd name="T111" fmla="*/ 67 h 1332"/>
                <a:gd name="T112" fmla="*/ 124 w 1485"/>
                <a:gd name="T113" fmla="*/ 45 h 1332"/>
                <a:gd name="T114" fmla="*/ 157 w 1485"/>
                <a:gd name="T115" fmla="*/ 25 h 1332"/>
                <a:gd name="T116" fmla="*/ 192 w 1485"/>
                <a:gd name="T117" fmla="*/ 12 h 1332"/>
                <a:gd name="T118" fmla="*/ 229 w 1485"/>
                <a:gd name="T119" fmla="*/ 3 h 1332"/>
                <a:gd name="T120" fmla="*/ 268 w 1485"/>
                <a:gd name="T121" fmla="*/ 0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5" h="1332">
                  <a:moveTo>
                    <a:pt x="268" y="0"/>
                  </a:moveTo>
                  <a:lnTo>
                    <a:pt x="1234" y="0"/>
                  </a:lnTo>
                  <a:lnTo>
                    <a:pt x="1273" y="2"/>
                  </a:lnTo>
                  <a:lnTo>
                    <a:pt x="1308" y="9"/>
                  </a:lnTo>
                  <a:lnTo>
                    <a:pt x="1342" y="20"/>
                  </a:lnTo>
                  <a:lnTo>
                    <a:pt x="1372" y="35"/>
                  </a:lnTo>
                  <a:lnTo>
                    <a:pt x="1400" y="54"/>
                  </a:lnTo>
                  <a:lnTo>
                    <a:pt x="1424" y="76"/>
                  </a:lnTo>
                  <a:lnTo>
                    <a:pt x="1445" y="101"/>
                  </a:lnTo>
                  <a:lnTo>
                    <a:pt x="1461" y="130"/>
                  </a:lnTo>
                  <a:lnTo>
                    <a:pt x="1473" y="160"/>
                  </a:lnTo>
                  <a:lnTo>
                    <a:pt x="1482" y="195"/>
                  </a:lnTo>
                  <a:lnTo>
                    <a:pt x="1485" y="230"/>
                  </a:lnTo>
                  <a:lnTo>
                    <a:pt x="1482" y="268"/>
                  </a:lnTo>
                  <a:lnTo>
                    <a:pt x="1482" y="710"/>
                  </a:lnTo>
                  <a:lnTo>
                    <a:pt x="1479" y="749"/>
                  </a:lnTo>
                  <a:lnTo>
                    <a:pt x="1470" y="786"/>
                  </a:lnTo>
                  <a:lnTo>
                    <a:pt x="1456" y="822"/>
                  </a:lnTo>
                  <a:lnTo>
                    <a:pt x="1438" y="854"/>
                  </a:lnTo>
                  <a:lnTo>
                    <a:pt x="1415" y="885"/>
                  </a:lnTo>
                  <a:lnTo>
                    <a:pt x="1388" y="911"/>
                  </a:lnTo>
                  <a:lnTo>
                    <a:pt x="1359" y="934"/>
                  </a:lnTo>
                  <a:lnTo>
                    <a:pt x="1326" y="953"/>
                  </a:lnTo>
                  <a:lnTo>
                    <a:pt x="1290" y="967"/>
                  </a:lnTo>
                  <a:lnTo>
                    <a:pt x="1254" y="975"/>
                  </a:lnTo>
                  <a:lnTo>
                    <a:pt x="1215" y="978"/>
                  </a:lnTo>
                  <a:lnTo>
                    <a:pt x="761" y="978"/>
                  </a:lnTo>
                  <a:lnTo>
                    <a:pt x="175" y="1327"/>
                  </a:lnTo>
                  <a:lnTo>
                    <a:pt x="173" y="1328"/>
                  </a:lnTo>
                  <a:lnTo>
                    <a:pt x="169" y="1332"/>
                  </a:lnTo>
                  <a:lnTo>
                    <a:pt x="162" y="1332"/>
                  </a:lnTo>
                  <a:lnTo>
                    <a:pt x="155" y="1327"/>
                  </a:lnTo>
                  <a:lnTo>
                    <a:pt x="150" y="1319"/>
                  </a:lnTo>
                  <a:lnTo>
                    <a:pt x="151" y="1313"/>
                  </a:lnTo>
                  <a:lnTo>
                    <a:pt x="153" y="1308"/>
                  </a:lnTo>
                  <a:lnTo>
                    <a:pt x="155" y="1307"/>
                  </a:lnTo>
                  <a:lnTo>
                    <a:pt x="371" y="978"/>
                  </a:lnTo>
                  <a:lnTo>
                    <a:pt x="268" y="978"/>
                  </a:lnTo>
                  <a:lnTo>
                    <a:pt x="229" y="975"/>
                  </a:lnTo>
                  <a:lnTo>
                    <a:pt x="192" y="967"/>
                  </a:lnTo>
                  <a:lnTo>
                    <a:pt x="157" y="953"/>
                  </a:lnTo>
                  <a:lnTo>
                    <a:pt x="124" y="934"/>
                  </a:lnTo>
                  <a:lnTo>
                    <a:pt x="94" y="911"/>
                  </a:lnTo>
                  <a:lnTo>
                    <a:pt x="67" y="885"/>
                  </a:lnTo>
                  <a:lnTo>
                    <a:pt x="45" y="854"/>
                  </a:lnTo>
                  <a:lnTo>
                    <a:pt x="25" y="822"/>
                  </a:lnTo>
                  <a:lnTo>
                    <a:pt x="12" y="786"/>
                  </a:lnTo>
                  <a:lnTo>
                    <a:pt x="3" y="749"/>
                  </a:lnTo>
                  <a:lnTo>
                    <a:pt x="0" y="710"/>
                  </a:lnTo>
                  <a:lnTo>
                    <a:pt x="0" y="268"/>
                  </a:lnTo>
                  <a:lnTo>
                    <a:pt x="3" y="229"/>
                  </a:lnTo>
                  <a:lnTo>
                    <a:pt x="12" y="192"/>
                  </a:lnTo>
                  <a:lnTo>
                    <a:pt x="25" y="156"/>
                  </a:lnTo>
                  <a:lnTo>
                    <a:pt x="45" y="124"/>
                  </a:lnTo>
                  <a:lnTo>
                    <a:pt x="67" y="93"/>
                  </a:lnTo>
                  <a:lnTo>
                    <a:pt x="94" y="67"/>
                  </a:lnTo>
                  <a:lnTo>
                    <a:pt x="124" y="45"/>
                  </a:lnTo>
                  <a:lnTo>
                    <a:pt x="157" y="25"/>
                  </a:lnTo>
                  <a:lnTo>
                    <a:pt x="192" y="12"/>
                  </a:lnTo>
                  <a:lnTo>
                    <a:pt x="229" y="3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13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32988" y="5191282"/>
            <a:ext cx="5674162" cy="329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27837" y="3624958"/>
            <a:ext cx="5674162" cy="329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0821" y="2632290"/>
            <a:ext cx="5674162" cy="329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7903" y="1296157"/>
            <a:ext cx="5674162" cy="329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7613" y="1261504"/>
            <a:ext cx="5667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ВНЕДРЕНИЯ </a:t>
            </a:r>
          </a:p>
          <a:p>
            <a:endParaRPr lang="ru-RU" sz="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Бердск и Искитимский район (2022 год)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открытие в Баганском 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Маслянинском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районах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4622" y="2628885"/>
            <a:ext cx="5856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проактивность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адресность, 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«одного окна», единый контент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5922" y="3625797"/>
            <a:ext cx="5615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первичный прием (информирование, консультирование, диагностика); оказание услуг; экстренное реагирование; методическое сопровождение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5661" y="5171977"/>
            <a:ext cx="5607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дистанционные; выездные; экстренная помощь; картирование ресурсов; сопровождение семьи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1761" y="318769"/>
            <a:ext cx="1084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 ПРОЕКТ  ПО СОЗДАНИЮ СЕМЕЙНЫХ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МНОГОФУНКЦИОНАЛЬНЫХ ЦЕНТРОВ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66497" y="714895"/>
            <a:ext cx="6201299" cy="6073973"/>
            <a:chOff x="3293844" y="604313"/>
            <a:chExt cx="5649787" cy="5613396"/>
          </a:xfrm>
        </p:grpSpPr>
        <p:sp>
          <p:nvSpPr>
            <p:cNvPr id="45" name="Freeform 187"/>
            <p:cNvSpPr>
              <a:spLocks/>
            </p:cNvSpPr>
            <p:nvPr/>
          </p:nvSpPr>
          <p:spPr bwMode="auto">
            <a:xfrm>
              <a:off x="4069291" y="1037173"/>
              <a:ext cx="1951567" cy="1623484"/>
            </a:xfrm>
            <a:custGeom>
              <a:avLst/>
              <a:gdLst/>
              <a:ahLst/>
              <a:cxnLst>
                <a:cxn ang="0">
                  <a:pos x="867" y="32"/>
                </a:cxn>
                <a:cxn ang="0">
                  <a:pos x="867" y="0"/>
                </a:cxn>
                <a:cxn ang="0">
                  <a:pos x="0" y="501"/>
                </a:cxn>
                <a:cxn ang="0">
                  <a:pos x="381" y="721"/>
                </a:cxn>
                <a:cxn ang="0">
                  <a:pos x="528" y="562"/>
                </a:cxn>
                <a:cxn ang="0">
                  <a:pos x="528" y="562"/>
                </a:cxn>
                <a:cxn ang="0">
                  <a:pos x="630" y="590"/>
                </a:cxn>
                <a:cxn ang="0">
                  <a:pos x="658" y="488"/>
                </a:cxn>
                <a:cxn ang="0">
                  <a:pos x="867" y="439"/>
                </a:cxn>
                <a:cxn ang="0">
                  <a:pos x="867" y="439"/>
                </a:cxn>
                <a:cxn ang="0">
                  <a:pos x="867" y="407"/>
                </a:cxn>
              </a:cxnLst>
              <a:rect l="0" t="0" r="r" b="b"/>
              <a:pathLst>
                <a:path w="867" h="721">
                  <a:moveTo>
                    <a:pt x="867" y="32"/>
                  </a:moveTo>
                  <a:cubicBezTo>
                    <a:pt x="867" y="0"/>
                    <a:pt x="867" y="0"/>
                    <a:pt x="867" y="0"/>
                  </a:cubicBezTo>
                  <a:cubicBezTo>
                    <a:pt x="501" y="11"/>
                    <a:pt x="181" y="209"/>
                    <a:pt x="0" y="501"/>
                  </a:cubicBezTo>
                  <a:cubicBezTo>
                    <a:pt x="381" y="721"/>
                    <a:pt x="381" y="721"/>
                    <a:pt x="381" y="721"/>
                  </a:cubicBezTo>
                  <a:cubicBezTo>
                    <a:pt x="420" y="660"/>
                    <a:pt x="470" y="606"/>
                    <a:pt x="528" y="562"/>
                  </a:cubicBezTo>
                  <a:cubicBezTo>
                    <a:pt x="528" y="562"/>
                    <a:pt x="528" y="562"/>
                    <a:pt x="528" y="562"/>
                  </a:cubicBezTo>
                  <a:cubicBezTo>
                    <a:pt x="630" y="590"/>
                    <a:pt x="630" y="590"/>
                    <a:pt x="630" y="590"/>
                  </a:cubicBezTo>
                  <a:cubicBezTo>
                    <a:pt x="658" y="488"/>
                    <a:pt x="658" y="488"/>
                    <a:pt x="658" y="488"/>
                  </a:cubicBezTo>
                  <a:cubicBezTo>
                    <a:pt x="723" y="460"/>
                    <a:pt x="793" y="443"/>
                    <a:pt x="867" y="439"/>
                  </a:cubicBezTo>
                  <a:cubicBezTo>
                    <a:pt x="867" y="439"/>
                    <a:pt x="867" y="439"/>
                    <a:pt x="867" y="439"/>
                  </a:cubicBezTo>
                  <a:cubicBezTo>
                    <a:pt x="867" y="407"/>
                    <a:pt x="867" y="407"/>
                    <a:pt x="867" y="407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193"/>
            <p:cNvSpPr>
              <a:spLocks/>
            </p:cNvSpPr>
            <p:nvPr/>
          </p:nvSpPr>
          <p:spPr bwMode="auto">
            <a:xfrm>
              <a:off x="3607858" y="2286005"/>
              <a:ext cx="1276351" cy="2254251"/>
            </a:xfrm>
            <a:custGeom>
              <a:avLst/>
              <a:gdLst/>
              <a:ahLst/>
              <a:cxnLst>
                <a:cxn ang="0">
                  <a:pos x="202" y="16"/>
                </a:cxn>
                <a:cxn ang="0">
                  <a:pos x="174" y="0"/>
                </a:cxn>
                <a:cxn ang="0">
                  <a:pos x="175" y="1001"/>
                </a:cxn>
                <a:cxn ang="0">
                  <a:pos x="556" y="782"/>
                </a:cxn>
                <a:cxn ang="0">
                  <a:pos x="492" y="575"/>
                </a:cxn>
                <a:cxn ang="0">
                  <a:pos x="492" y="575"/>
                </a:cxn>
                <a:cxn ang="0">
                  <a:pos x="567" y="500"/>
                </a:cxn>
                <a:cxn ang="0">
                  <a:pos x="492" y="425"/>
                </a:cxn>
                <a:cxn ang="0">
                  <a:pos x="555" y="220"/>
                </a:cxn>
                <a:cxn ang="0">
                  <a:pos x="555" y="220"/>
                </a:cxn>
                <a:cxn ang="0">
                  <a:pos x="527" y="204"/>
                </a:cxn>
              </a:cxnLst>
              <a:rect l="0" t="0" r="r" b="b"/>
              <a:pathLst>
                <a:path w="567" h="1001">
                  <a:moveTo>
                    <a:pt x="202" y="16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0" y="323"/>
                    <a:pt x="12" y="699"/>
                    <a:pt x="175" y="1001"/>
                  </a:cubicBezTo>
                  <a:cubicBezTo>
                    <a:pt x="556" y="782"/>
                    <a:pt x="556" y="782"/>
                    <a:pt x="556" y="782"/>
                  </a:cubicBezTo>
                  <a:cubicBezTo>
                    <a:pt x="522" y="717"/>
                    <a:pt x="501" y="647"/>
                    <a:pt x="492" y="575"/>
                  </a:cubicBezTo>
                  <a:cubicBezTo>
                    <a:pt x="492" y="575"/>
                    <a:pt x="492" y="575"/>
                    <a:pt x="492" y="575"/>
                  </a:cubicBezTo>
                  <a:cubicBezTo>
                    <a:pt x="567" y="500"/>
                    <a:pt x="567" y="500"/>
                    <a:pt x="567" y="500"/>
                  </a:cubicBezTo>
                  <a:cubicBezTo>
                    <a:pt x="492" y="425"/>
                    <a:pt x="492" y="425"/>
                    <a:pt x="492" y="425"/>
                  </a:cubicBezTo>
                  <a:cubicBezTo>
                    <a:pt x="500" y="355"/>
                    <a:pt x="521" y="286"/>
                    <a:pt x="555" y="220"/>
                  </a:cubicBezTo>
                  <a:cubicBezTo>
                    <a:pt x="555" y="220"/>
                    <a:pt x="555" y="220"/>
                    <a:pt x="555" y="220"/>
                  </a:cubicBezTo>
                  <a:cubicBezTo>
                    <a:pt x="527" y="204"/>
                    <a:pt x="527" y="204"/>
                    <a:pt x="527" y="204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99"/>
            <p:cNvSpPr>
              <a:spLocks/>
            </p:cNvSpPr>
            <p:nvPr/>
          </p:nvSpPr>
          <p:spPr bwMode="auto">
            <a:xfrm>
              <a:off x="4071408" y="4167722"/>
              <a:ext cx="1955800" cy="1621367"/>
            </a:xfrm>
            <a:custGeom>
              <a:avLst/>
              <a:gdLst/>
              <a:ahLst/>
              <a:cxnLst>
                <a:cxn ang="0">
                  <a:pos x="28" y="204"/>
                </a:cxn>
                <a:cxn ang="0">
                  <a:pos x="0" y="220"/>
                </a:cxn>
                <a:cxn ang="0">
                  <a:pos x="868" y="720"/>
                </a:cxn>
                <a:cxn ang="0">
                  <a:pos x="868" y="281"/>
                </a:cxn>
                <a:cxn ang="0">
                  <a:pos x="657" y="232"/>
                </a:cxn>
                <a:cxn ang="0">
                  <a:pos x="657" y="232"/>
                </a:cxn>
                <a:cxn ang="0">
                  <a:pos x="629" y="130"/>
                </a:cxn>
                <a:cxn ang="0">
                  <a:pos x="527" y="158"/>
                </a:cxn>
                <a:cxn ang="0">
                  <a:pos x="381" y="0"/>
                </a:cxn>
                <a:cxn ang="0">
                  <a:pos x="381" y="1"/>
                </a:cxn>
                <a:cxn ang="0">
                  <a:pos x="353" y="16"/>
                </a:cxn>
              </a:cxnLst>
              <a:rect l="0" t="0" r="r" b="b"/>
              <a:pathLst>
                <a:path w="868" h="720">
                  <a:moveTo>
                    <a:pt x="28" y="204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193" y="532"/>
                    <a:pt x="524" y="710"/>
                    <a:pt x="868" y="720"/>
                  </a:cubicBezTo>
                  <a:cubicBezTo>
                    <a:pt x="868" y="281"/>
                    <a:pt x="868" y="281"/>
                    <a:pt x="868" y="281"/>
                  </a:cubicBezTo>
                  <a:cubicBezTo>
                    <a:pt x="795" y="277"/>
                    <a:pt x="723" y="261"/>
                    <a:pt x="657" y="232"/>
                  </a:cubicBezTo>
                  <a:cubicBezTo>
                    <a:pt x="657" y="232"/>
                    <a:pt x="657" y="232"/>
                    <a:pt x="657" y="232"/>
                  </a:cubicBezTo>
                  <a:cubicBezTo>
                    <a:pt x="629" y="130"/>
                    <a:pt x="629" y="130"/>
                    <a:pt x="629" y="130"/>
                  </a:cubicBezTo>
                  <a:cubicBezTo>
                    <a:pt x="527" y="158"/>
                    <a:pt x="527" y="158"/>
                    <a:pt x="527" y="158"/>
                  </a:cubicBezTo>
                  <a:cubicBezTo>
                    <a:pt x="471" y="115"/>
                    <a:pt x="421" y="63"/>
                    <a:pt x="381" y="0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53" y="16"/>
                    <a:pt x="353" y="16"/>
                    <a:pt x="353" y="16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06"/>
            <p:cNvSpPr>
              <a:spLocks/>
            </p:cNvSpPr>
            <p:nvPr/>
          </p:nvSpPr>
          <p:spPr bwMode="auto">
            <a:xfrm>
              <a:off x="6166909" y="4165606"/>
              <a:ext cx="1951567" cy="1623484"/>
            </a:xfrm>
            <a:custGeom>
              <a:avLst/>
              <a:gdLst/>
              <a:ahLst/>
              <a:cxnLst>
                <a:cxn ang="0">
                  <a:pos x="0" y="689"/>
                </a:cxn>
                <a:cxn ang="0">
                  <a:pos x="0" y="721"/>
                </a:cxn>
                <a:cxn ang="0">
                  <a:pos x="867" y="220"/>
                </a:cxn>
                <a:cxn ang="0">
                  <a:pos x="486" y="0"/>
                </a:cxn>
                <a:cxn ang="0">
                  <a:pos x="339" y="159"/>
                </a:cxn>
                <a:cxn ang="0">
                  <a:pos x="339" y="159"/>
                </a:cxn>
                <a:cxn ang="0">
                  <a:pos x="237" y="131"/>
                </a:cxn>
                <a:cxn ang="0">
                  <a:pos x="209" y="233"/>
                </a:cxn>
                <a:cxn ang="0">
                  <a:pos x="0" y="282"/>
                </a:cxn>
                <a:cxn ang="0">
                  <a:pos x="0" y="282"/>
                </a:cxn>
                <a:cxn ang="0">
                  <a:pos x="0" y="314"/>
                </a:cxn>
              </a:cxnLst>
              <a:rect l="0" t="0" r="r" b="b"/>
              <a:pathLst>
                <a:path w="867" h="721">
                  <a:moveTo>
                    <a:pt x="0" y="689"/>
                  </a:moveTo>
                  <a:cubicBezTo>
                    <a:pt x="0" y="721"/>
                    <a:pt x="0" y="721"/>
                    <a:pt x="0" y="721"/>
                  </a:cubicBezTo>
                  <a:cubicBezTo>
                    <a:pt x="366" y="710"/>
                    <a:pt x="686" y="512"/>
                    <a:pt x="867" y="220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47" y="61"/>
                    <a:pt x="397" y="115"/>
                    <a:pt x="339" y="159"/>
                  </a:cubicBezTo>
                  <a:cubicBezTo>
                    <a:pt x="339" y="159"/>
                    <a:pt x="339" y="159"/>
                    <a:pt x="339" y="159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144" y="261"/>
                    <a:pt x="74" y="278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314"/>
                    <a:pt x="0" y="314"/>
                    <a:pt x="0" y="314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12"/>
            <p:cNvSpPr>
              <a:spLocks/>
            </p:cNvSpPr>
            <p:nvPr/>
          </p:nvSpPr>
          <p:spPr bwMode="auto">
            <a:xfrm>
              <a:off x="7303559" y="2283888"/>
              <a:ext cx="1276351" cy="2254251"/>
            </a:xfrm>
            <a:custGeom>
              <a:avLst/>
              <a:gdLst/>
              <a:ahLst/>
              <a:cxnLst>
                <a:cxn ang="0">
                  <a:pos x="365" y="985"/>
                </a:cxn>
                <a:cxn ang="0">
                  <a:pos x="393" y="1001"/>
                </a:cxn>
                <a:cxn ang="0">
                  <a:pos x="392" y="0"/>
                </a:cxn>
                <a:cxn ang="0">
                  <a:pos x="11" y="219"/>
                </a:cxn>
                <a:cxn ang="0">
                  <a:pos x="75" y="426"/>
                </a:cxn>
                <a:cxn ang="0">
                  <a:pos x="75" y="426"/>
                </a:cxn>
                <a:cxn ang="0">
                  <a:pos x="0" y="501"/>
                </a:cxn>
                <a:cxn ang="0">
                  <a:pos x="75" y="576"/>
                </a:cxn>
                <a:cxn ang="0">
                  <a:pos x="12" y="781"/>
                </a:cxn>
                <a:cxn ang="0">
                  <a:pos x="12" y="781"/>
                </a:cxn>
                <a:cxn ang="0">
                  <a:pos x="40" y="797"/>
                </a:cxn>
              </a:cxnLst>
              <a:rect l="0" t="0" r="r" b="b"/>
              <a:pathLst>
                <a:path w="567" h="1001">
                  <a:moveTo>
                    <a:pt x="365" y="985"/>
                  </a:moveTo>
                  <a:cubicBezTo>
                    <a:pt x="393" y="1001"/>
                    <a:pt x="393" y="1001"/>
                    <a:pt x="393" y="1001"/>
                  </a:cubicBezTo>
                  <a:cubicBezTo>
                    <a:pt x="567" y="678"/>
                    <a:pt x="555" y="302"/>
                    <a:pt x="392" y="0"/>
                  </a:cubicBezTo>
                  <a:cubicBezTo>
                    <a:pt x="11" y="219"/>
                    <a:pt x="11" y="219"/>
                    <a:pt x="11" y="219"/>
                  </a:cubicBezTo>
                  <a:cubicBezTo>
                    <a:pt x="45" y="284"/>
                    <a:pt x="66" y="354"/>
                    <a:pt x="75" y="426"/>
                  </a:cubicBezTo>
                  <a:cubicBezTo>
                    <a:pt x="75" y="426"/>
                    <a:pt x="75" y="426"/>
                    <a:pt x="75" y="426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75" y="576"/>
                    <a:pt x="75" y="576"/>
                    <a:pt x="75" y="576"/>
                  </a:cubicBezTo>
                  <a:cubicBezTo>
                    <a:pt x="67" y="646"/>
                    <a:pt x="46" y="715"/>
                    <a:pt x="12" y="781"/>
                  </a:cubicBezTo>
                  <a:cubicBezTo>
                    <a:pt x="12" y="781"/>
                    <a:pt x="12" y="781"/>
                    <a:pt x="12" y="781"/>
                  </a:cubicBezTo>
                  <a:cubicBezTo>
                    <a:pt x="40" y="797"/>
                    <a:pt x="40" y="797"/>
                    <a:pt x="40" y="797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18"/>
            <p:cNvSpPr>
              <a:spLocks/>
            </p:cNvSpPr>
            <p:nvPr/>
          </p:nvSpPr>
          <p:spPr bwMode="auto">
            <a:xfrm>
              <a:off x="6143559" y="1025584"/>
              <a:ext cx="1955800" cy="1621367"/>
            </a:xfrm>
            <a:custGeom>
              <a:avLst/>
              <a:gdLst/>
              <a:ahLst/>
              <a:cxnLst>
                <a:cxn ang="0">
                  <a:pos x="840" y="516"/>
                </a:cxn>
                <a:cxn ang="0">
                  <a:pos x="868" y="500"/>
                </a:cxn>
                <a:cxn ang="0">
                  <a:pos x="0" y="0"/>
                </a:cxn>
                <a:cxn ang="0">
                  <a:pos x="0" y="439"/>
                </a:cxn>
                <a:cxn ang="0">
                  <a:pos x="211" y="488"/>
                </a:cxn>
                <a:cxn ang="0">
                  <a:pos x="211" y="488"/>
                </a:cxn>
                <a:cxn ang="0">
                  <a:pos x="239" y="590"/>
                </a:cxn>
                <a:cxn ang="0">
                  <a:pos x="341" y="562"/>
                </a:cxn>
                <a:cxn ang="0">
                  <a:pos x="487" y="720"/>
                </a:cxn>
                <a:cxn ang="0">
                  <a:pos x="487" y="719"/>
                </a:cxn>
                <a:cxn ang="0">
                  <a:pos x="515" y="704"/>
                </a:cxn>
              </a:cxnLst>
              <a:rect l="0" t="0" r="r" b="b"/>
              <a:pathLst>
                <a:path w="868" h="720">
                  <a:moveTo>
                    <a:pt x="840" y="516"/>
                  </a:moveTo>
                  <a:cubicBezTo>
                    <a:pt x="868" y="500"/>
                    <a:pt x="868" y="500"/>
                    <a:pt x="868" y="500"/>
                  </a:cubicBezTo>
                  <a:cubicBezTo>
                    <a:pt x="675" y="188"/>
                    <a:pt x="344" y="10"/>
                    <a:pt x="0" y="0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73" y="443"/>
                    <a:pt x="145" y="459"/>
                    <a:pt x="211" y="488"/>
                  </a:cubicBezTo>
                  <a:cubicBezTo>
                    <a:pt x="211" y="488"/>
                    <a:pt x="211" y="488"/>
                    <a:pt x="211" y="488"/>
                  </a:cubicBezTo>
                  <a:cubicBezTo>
                    <a:pt x="239" y="590"/>
                    <a:pt x="239" y="590"/>
                    <a:pt x="239" y="590"/>
                  </a:cubicBezTo>
                  <a:cubicBezTo>
                    <a:pt x="341" y="562"/>
                    <a:pt x="341" y="562"/>
                    <a:pt x="341" y="562"/>
                  </a:cubicBezTo>
                  <a:cubicBezTo>
                    <a:pt x="397" y="605"/>
                    <a:pt x="447" y="657"/>
                    <a:pt x="487" y="720"/>
                  </a:cubicBezTo>
                  <a:cubicBezTo>
                    <a:pt x="487" y="719"/>
                    <a:pt x="487" y="719"/>
                    <a:pt x="487" y="719"/>
                  </a:cubicBezTo>
                  <a:cubicBezTo>
                    <a:pt x="515" y="704"/>
                    <a:pt x="515" y="704"/>
                    <a:pt x="515" y="704"/>
                  </a:cubicBezTo>
                </a:path>
              </a:pathLst>
            </a:custGeom>
            <a:noFill/>
            <a:ln w="12700" cap="rnd">
              <a:solidFill>
                <a:schemeClr val="accent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enter text"/>
            <p:cNvSpPr>
              <a:spLocks noChangeArrowheads="1"/>
            </p:cNvSpPr>
            <p:nvPr/>
          </p:nvSpPr>
          <p:spPr bwMode="auto">
            <a:xfrm>
              <a:off x="4464804" y="1990655"/>
              <a:ext cx="3229450" cy="2911752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spcFirstLastPara="1" vert="horz" wrap="square" lIns="121920" tIns="60960" rIns="121920" bIns="60960" numCol="1" anchor="t" anchorCtr="0" compatLnSpc="1">
              <a:prstTxWarp prst="textArchUp">
                <a:avLst>
                  <a:gd name="adj" fmla="val 10898530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СОПРОВОЖДЕНИЕ</a:t>
              </a:r>
            </a:p>
          </p:txBody>
        </p:sp>
        <p:sp>
          <p:nvSpPr>
            <p:cNvPr id="52" name="Center text"/>
            <p:cNvSpPr>
              <a:spLocks noChangeArrowheads="1"/>
            </p:cNvSpPr>
            <p:nvPr/>
          </p:nvSpPr>
          <p:spPr bwMode="auto">
            <a:xfrm>
              <a:off x="4284835" y="1867509"/>
              <a:ext cx="3638475" cy="3072244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spcFirstLastPara="1" vert="horz" wrap="square" lIns="121920" tIns="60960" rIns="121920" bIns="60960" numCol="1" anchor="t" anchorCtr="0" compatLnSpc="1">
              <a:prstTxWarp prst="textArchDown">
                <a:avLst>
                  <a:gd name="adj" fmla="val 50060"/>
                </a:avLst>
              </a:prstTxWarp>
            </a:bodyPr>
            <a:lstStyle/>
            <a:p>
              <a:pPr lvl="0" algn="ctr">
                <a:defRPr/>
              </a:pPr>
              <a:r>
                <a:rPr lang="ru-RU" sz="1400" kern="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ВЗАИМОДЕЙСТВИЕ</a:t>
              </a: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ption A text inside"/>
            <p:cNvSpPr/>
            <p:nvPr/>
          </p:nvSpPr>
          <p:spPr>
            <a:xfrm rot="19802840">
              <a:off x="3553401" y="830989"/>
              <a:ext cx="5276851" cy="5276851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prstTxWarp prst="textArchUp">
                <a:avLst>
                  <a:gd name="adj" fmla="val 14000282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 НКО</a:t>
              </a:r>
              <a:endPara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ption B text inside"/>
            <p:cNvSpPr/>
            <p:nvPr/>
          </p:nvSpPr>
          <p:spPr>
            <a:xfrm rot="1928870">
              <a:off x="3293844" y="931276"/>
              <a:ext cx="5276851" cy="5276851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prstTxWarp prst="textArchUp">
                <a:avLst>
                  <a:gd name="adj" fmla="val 14000282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Социально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ответственный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бизнес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55" name="Option C text inside"/>
            <p:cNvSpPr/>
            <p:nvPr/>
          </p:nvSpPr>
          <p:spPr>
            <a:xfrm rot="5400000">
              <a:off x="3328803" y="784225"/>
              <a:ext cx="5433485" cy="5433483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prstTxWarp prst="textArchDown">
                <a:avLst>
                  <a:gd name="adj" fmla="val 12838052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Органы и учреждения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b="1" kern="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истемы профилактики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безнадзорности</a:t>
              </a:r>
            </a:p>
          </p:txBody>
        </p:sp>
        <p:sp>
          <p:nvSpPr>
            <p:cNvPr id="56" name="Option D text inside"/>
            <p:cNvSpPr/>
            <p:nvPr/>
          </p:nvSpPr>
          <p:spPr>
            <a:xfrm rot="9017788">
              <a:off x="3372900" y="691084"/>
              <a:ext cx="5433485" cy="5433485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prstTxWarp prst="textArchDown">
                <a:avLst>
                  <a:gd name="adj" fmla="val 12838052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Средства массовой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информации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7" name="Option F text inside"/>
            <p:cNvSpPr/>
            <p:nvPr/>
          </p:nvSpPr>
          <p:spPr>
            <a:xfrm rot="16200000">
              <a:off x="3510146" y="752672"/>
              <a:ext cx="5433485" cy="5433485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prstTxWarp prst="textArchDown">
                <a:avLst>
                  <a:gd name="adj" fmla="val 12838052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Общественные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baseline="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объединения</a:t>
              </a: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ption E text inside"/>
            <p:cNvSpPr/>
            <p:nvPr/>
          </p:nvSpPr>
          <p:spPr>
            <a:xfrm rot="12659353">
              <a:off x="3510145" y="604313"/>
              <a:ext cx="5433485" cy="5433485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prstTxWarp prst="textArchDown">
                <a:avLst>
                  <a:gd name="adj" fmla="val 12838052"/>
                </a:avLst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Территориальные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органы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общественного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самоуправления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34126" y="3132444"/>
              <a:ext cx="1375058" cy="65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kern="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Семейный МФЦ</a:t>
              </a:r>
              <a:endPara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Прямая со стрелкой 59"/>
            <p:cNvCxnSpPr/>
            <p:nvPr/>
          </p:nvCxnSpPr>
          <p:spPr>
            <a:xfrm flipH="1">
              <a:off x="5224766" y="3836522"/>
              <a:ext cx="180000" cy="99677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1" name="Прямая со стрелкой 60"/>
            <p:cNvCxnSpPr/>
            <p:nvPr/>
          </p:nvCxnSpPr>
          <p:spPr>
            <a:xfrm flipH="1" flipV="1">
              <a:off x="6808393" y="3851904"/>
              <a:ext cx="172663" cy="103711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2" name="Прямая со стрелкой 61"/>
            <p:cNvCxnSpPr/>
            <p:nvPr/>
          </p:nvCxnSpPr>
          <p:spPr>
            <a:xfrm flipH="1" flipV="1">
              <a:off x="6087137" y="4163122"/>
              <a:ext cx="9394" cy="197658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3" name="Овал 62"/>
            <p:cNvSpPr/>
            <p:nvPr/>
          </p:nvSpPr>
          <p:spPr>
            <a:xfrm>
              <a:off x="5408057" y="2711532"/>
              <a:ext cx="1387150" cy="1408544"/>
            </a:xfrm>
            <a:prstGeom prst="ellipse">
              <a:avLst/>
            </a:prstGeom>
            <a:noFill/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 flipH="1" flipV="1">
              <a:off x="6081844" y="2486661"/>
              <a:ext cx="9394" cy="197658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5" name="Прямая со стрелкой 64"/>
            <p:cNvCxnSpPr/>
            <p:nvPr/>
          </p:nvCxnSpPr>
          <p:spPr>
            <a:xfrm flipH="1" flipV="1">
              <a:off x="5349978" y="2838349"/>
              <a:ext cx="152699" cy="119466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6" name="Прямая со стрелкой 65"/>
            <p:cNvCxnSpPr/>
            <p:nvPr/>
          </p:nvCxnSpPr>
          <p:spPr>
            <a:xfrm flipV="1">
              <a:off x="6711906" y="2903397"/>
              <a:ext cx="136364" cy="116240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7" name="Прямая со стрелкой 66"/>
            <p:cNvCxnSpPr/>
            <p:nvPr/>
          </p:nvCxnSpPr>
          <p:spPr>
            <a:xfrm flipH="1" flipV="1">
              <a:off x="6855815" y="3403632"/>
              <a:ext cx="211535" cy="14764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68" name="Прямая со стрелкой 67"/>
            <p:cNvCxnSpPr/>
            <p:nvPr/>
          </p:nvCxnSpPr>
          <p:spPr>
            <a:xfrm flipH="1" flipV="1">
              <a:off x="5080035" y="3396250"/>
              <a:ext cx="211535" cy="14764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92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053843" y="1717667"/>
            <a:ext cx="4138157" cy="3005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08705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ПОРЯДКА МЕЖВЕДОМСТВЕННОГО ВЗАИМОДЕЙСТВИЯ ПО РАННЕМУ ВЫЯВЛЕНИЮ ДЕТСКОГО И СЕМЕЙНОГО НЕБЛАГОПОЛУЧИЯ, ПРОФИЛАКТИКЕ СОЦИАЛЬНОГО СИРОТСТВА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943" y="1803365"/>
            <a:ext cx="6822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системы помогающих специалистов в Новосибирской области и  условий для сохранения благополучия ребенка 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0943" y="2876185"/>
            <a:ext cx="572372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в помощи у семей на ранних стадиях кризиса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единых инструментов оценки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принципа «единого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окна»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кризисными семьями через куратора случая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715" y="5257172"/>
            <a:ext cx="12104380" cy="1164728"/>
            <a:chOff x="31715" y="5257172"/>
            <a:chExt cx="12104380" cy="1164728"/>
          </a:xfrm>
        </p:grpSpPr>
        <p:sp>
          <p:nvSpPr>
            <p:cNvPr id="11" name="Полилиния 10"/>
            <p:cNvSpPr/>
            <p:nvPr/>
          </p:nvSpPr>
          <p:spPr>
            <a:xfrm>
              <a:off x="31715" y="5257172"/>
              <a:ext cx="1269963" cy="1164728"/>
            </a:xfrm>
            <a:custGeom>
              <a:avLst/>
              <a:gdLst>
                <a:gd name="connsiteX0" fmla="*/ 0 w 1164728"/>
                <a:gd name="connsiteY0" fmla="*/ 116473 h 1164728"/>
                <a:gd name="connsiteX1" fmla="*/ 116473 w 1164728"/>
                <a:gd name="connsiteY1" fmla="*/ 0 h 1164728"/>
                <a:gd name="connsiteX2" fmla="*/ 1048255 w 1164728"/>
                <a:gd name="connsiteY2" fmla="*/ 0 h 1164728"/>
                <a:gd name="connsiteX3" fmla="*/ 1164728 w 1164728"/>
                <a:gd name="connsiteY3" fmla="*/ 116473 h 1164728"/>
                <a:gd name="connsiteX4" fmla="*/ 1164728 w 1164728"/>
                <a:gd name="connsiteY4" fmla="*/ 1048255 h 1164728"/>
                <a:gd name="connsiteX5" fmla="*/ 1048255 w 1164728"/>
                <a:gd name="connsiteY5" fmla="*/ 1164728 h 1164728"/>
                <a:gd name="connsiteX6" fmla="*/ 116473 w 1164728"/>
                <a:gd name="connsiteY6" fmla="*/ 1164728 h 1164728"/>
                <a:gd name="connsiteX7" fmla="*/ 0 w 1164728"/>
                <a:gd name="connsiteY7" fmla="*/ 1048255 h 1164728"/>
                <a:gd name="connsiteX8" fmla="*/ 0 w 1164728"/>
                <a:gd name="connsiteY8" fmla="*/ 116473 h 116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728" h="1164728">
                  <a:moveTo>
                    <a:pt x="0" y="116473"/>
                  </a:moveTo>
                  <a:cubicBezTo>
                    <a:pt x="0" y="52147"/>
                    <a:pt x="52147" y="0"/>
                    <a:pt x="116473" y="0"/>
                  </a:cubicBezTo>
                  <a:lnTo>
                    <a:pt x="1048255" y="0"/>
                  </a:lnTo>
                  <a:cubicBezTo>
                    <a:pt x="1112581" y="0"/>
                    <a:pt x="1164728" y="52147"/>
                    <a:pt x="1164728" y="116473"/>
                  </a:cubicBezTo>
                  <a:lnTo>
                    <a:pt x="1164728" y="1048255"/>
                  </a:lnTo>
                  <a:cubicBezTo>
                    <a:pt x="1164728" y="1112581"/>
                    <a:pt x="1112581" y="1164728"/>
                    <a:pt x="1048255" y="1164728"/>
                  </a:cubicBezTo>
                  <a:lnTo>
                    <a:pt x="116473" y="1164728"/>
                  </a:lnTo>
                  <a:cubicBezTo>
                    <a:pt x="52147" y="1164728"/>
                    <a:pt x="0" y="1112581"/>
                    <a:pt x="0" y="1048255"/>
                  </a:cubicBezTo>
                  <a:lnTo>
                    <a:pt x="0" y="11647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7454" rIns="0" bIns="874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Утверждение НПА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473410" y="5707353"/>
              <a:ext cx="224352" cy="279868"/>
            </a:xfrm>
            <a:custGeom>
              <a:avLst/>
              <a:gdLst>
                <a:gd name="connsiteX0" fmla="*/ 0 w 224352"/>
                <a:gd name="connsiteY0" fmla="*/ 55974 h 279868"/>
                <a:gd name="connsiteX1" fmla="*/ 112176 w 224352"/>
                <a:gd name="connsiteY1" fmla="*/ 55974 h 279868"/>
                <a:gd name="connsiteX2" fmla="*/ 112176 w 224352"/>
                <a:gd name="connsiteY2" fmla="*/ 0 h 279868"/>
                <a:gd name="connsiteX3" fmla="*/ 224352 w 224352"/>
                <a:gd name="connsiteY3" fmla="*/ 139934 h 279868"/>
                <a:gd name="connsiteX4" fmla="*/ 112176 w 224352"/>
                <a:gd name="connsiteY4" fmla="*/ 279868 h 279868"/>
                <a:gd name="connsiteX5" fmla="*/ 112176 w 224352"/>
                <a:gd name="connsiteY5" fmla="*/ 223894 h 279868"/>
                <a:gd name="connsiteX6" fmla="*/ 0 w 224352"/>
                <a:gd name="connsiteY6" fmla="*/ 223894 h 279868"/>
                <a:gd name="connsiteX7" fmla="*/ 0 w 224352"/>
                <a:gd name="connsiteY7" fmla="*/ 55974 h 27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352" h="279868">
                  <a:moveTo>
                    <a:pt x="0" y="55974"/>
                  </a:moveTo>
                  <a:lnTo>
                    <a:pt x="112176" y="55974"/>
                  </a:lnTo>
                  <a:lnTo>
                    <a:pt x="112176" y="0"/>
                  </a:lnTo>
                  <a:lnTo>
                    <a:pt x="224352" y="139934"/>
                  </a:lnTo>
                  <a:lnTo>
                    <a:pt x="112176" y="279868"/>
                  </a:lnTo>
                  <a:lnTo>
                    <a:pt x="112176" y="223894"/>
                  </a:lnTo>
                  <a:lnTo>
                    <a:pt x="0" y="223894"/>
                  </a:lnTo>
                  <a:lnTo>
                    <a:pt x="0" y="55974"/>
                  </a:lnTo>
                  <a:close/>
                </a:path>
              </a:pathLst>
            </a:custGeom>
            <a:effectLst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5974" rIns="67306" bIns="5597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7451" y="5257172"/>
              <a:ext cx="1269963" cy="1164728"/>
            </a:xfrm>
            <a:custGeom>
              <a:avLst/>
              <a:gdLst>
                <a:gd name="connsiteX0" fmla="*/ 0 w 1164728"/>
                <a:gd name="connsiteY0" fmla="*/ 116473 h 1164728"/>
                <a:gd name="connsiteX1" fmla="*/ 116473 w 1164728"/>
                <a:gd name="connsiteY1" fmla="*/ 0 h 1164728"/>
                <a:gd name="connsiteX2" fmla="*/ 1048255 w 1164728"/>
                <a:gd name="connsiteY2" fmla="*/ 0 h 1164728"/>
                <a:gd name="connsiteX3" fmla="*/ 1164728 w 1164728"/>
                <a:gd name="connsiteY3" fmla="*/ 116473 h 1164728"/>
                <a:gd name="connsiteX4" fmla="*/ 1164728 w 1164728"/>
                <a:gd name="connsiteY4" fmla="*/ 1048255 h 1164728"/>
                <a:gd name="connsiteX5" fmla="*/ 1048255 w 1164728"/>
                <a:gd name="connsiteY5" fmla="*/ 1164728 h 1164728"/>
                <a:gd name="connsiteX6" fmla="*/ 116473 w 1164728"/>
                <a:gd name="connsiteY6" fmla="*/ 1164728 h 1164728"/>
                <a:gd name="connsiteX7" fmla="*/ 0 w 1164728"/>
                <a:gd name="connsiteY7" fmla="*/ 1048255 h 1164728"/>
                <a:gd name="connsiteX8" fmla="*/ 0 w 1164728"/>
                <a:gd name="connsiteY8" fmla="*/ 116473 h 116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728" h="1164728">
                  <a:moveTo>
                    <a:pt x="0" y="116473"/>
                  </a:moveTo>
                  <a:cubicBezTo>
                    <a:pt x="0" y="52147"/>
                    <a:pt x="52147" y="0"/>
                    <a:pt x="116473" y="0"/>
                  </a:cubicBezTo>
                  <a:lnTo>
                    <a:pt x="1048255" y="0"/>
                  </a:lnTo>
                  <a:cubicBezTo>
                    <a:pt x="1112581" y="0"/>
                    <a:pt x="1164728" y="52147"/>
                    <a:pt x="1164728" y="116473"/>
                  </a:cubicBezTo>
                  <a:lnTo>
                    <a:pt x="1164728" y="1048255"/>
                  </a:lnTo>
                  <a:cubicBezTo>
                    <a:pt x="1164728" y="1112581"/>
                    <a:pt x="1112581" y="1164728"/>
                    <a:pt x="1048255" y="1164728"/>
                  </a:cubicBezTo>
                  <a:lnTo>
                    <a:pt x="116473" y="1164728"/>
                  </a:lnTo>
                  <a:cubicBezTo>
                    <a:pt x="52147" y="1164728"/>
                    <a:pt x="0" y="1112581"/>
                    <a:pt x="0" y="1048255"/>
                  </a:cubicBezTo>
                  <a:lnTo>
                    <a:pt x="0" y="11647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7454" rIns="0" bIns="874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Обучение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279146" y="5707353"/>
              <a:ext cx="224352" cy="279868"/>
            </a:xfrm>
            <a:custGeom>
              <a:avLst/>
              <a:gdLst>
                <a:gd name="connsiteX0" fmla="*/ 0 w 224352"/>
                <a:gd name="connsiteY0" fmla="*/ 55974 h 279868"/>
                <a:gd name="connsiteX1" fmla="*/ 112176 w 224352"/>
                <a:gd name="connsiteY1" fmla="*/ 55974 h 279868"/>
                <a:gd name="connsiteX2" fmla="*/ 112176 w 224352"/>
                <a:gd name="connsiteY2" fmla="*/ 0 h 279868"/>
                <a:gd name="connsiteX3" fmla="*/ 224352 w 224352"/>
                <a:gd name="connsiteY3" fmla="*/ 139934 h 279868"/>
                <a:gd name="connsiteX4" fmla="*/ 112176 w 224352"/>
                <a:gd name="connsiteY4" fmla="*/ 279868 h 279868"/>
                <a:gd name="connsiteX5" fmla="*/ 112176 w 224352"/>
                <a:gd name="connsiteY5" fmla="*/ 223894 h 279868"/>
                <a:gd name="connsiteX6" fmla="*/ 0 w 224352"/>
                <a:gd name="connsiteY6" fmla="*/ 223894 h 279868"/>
                <a:gd name="connsiteX7" fmla="*/ 0 w 224352"/>
                <a:gd name="connsiteY7" fmla="*/ 55974 h 27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352" h="279868">
                  <a:moveTo>
                    <a:pt x="0" y="55974"/>
                  </a:moveTo>
                  <a:lnTo>
                    <a:pt x="112176" y="55974"/>
                  </a:lnTo>
                  <a:lnTo>
                    <a:pt x="112176" y="0"/>
                  </a:lnTo>
                  <a:lnTo>
                    <a:pt x="224352" y="139934"/>
                  </a:lnTo>
                  <a:lnTo>
                    <a:pt x="112176" y="279868"/>
                  </a:lnTo>
                  <a:lnTo>
                    <a:pt x="112176" y="223894"/>
                  </a:lnTo>
                  <a:lnTo>
                    <a:pt x="0" y="223894"/>
                  </a:lnTo>
                  <a:lnTo>
                    <a:pt x="0" y="55974"/>
                  </a:lnTo>
                  <a:close/>
                </a:path>
              </a:pathLst>
            </a:custGeom>
            <a:effectLst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5974" rIns="67306" bIns="5597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643187" y="5257172"/>
              <a:ext cx="1269963" cy="1164728"/>
            </a:xfrm>
            <a:custGeom>
              <a:avLst/>
              <a:gdLst>
                <a:gd name="connsiteX0" fmla="*/ 0 w 1164728"/>
                <a:gd name="connsiteY0" fmla="*/ 116473 h 1164728"/>
                <a:gd name="connsiteX1" fmla="*/ 116473 w 1164728"/>
                <a:gd name="connsiteY1" fmla="*/ 0 h 1164728"/>
                <a:gd name="connsiteX2" fmla="*/ 1048255 w 1164728"/>
                <a:gd name="connsiteY2" fmla="*/ 0 h 1164728"/>
                <a:gd name="connsiteX3" fmla="*/ 1164728 w 1164728"/>
                <a:gd name="connsiteY3" fmla="*/ 116473 h 1164728"/>
                <a:gd name="connsiteX4" fmla="*/ 1164728 w 1164728"/>
                <a:gd name="connsiteY4" fmla="*/ 1048255 h 1164728"/>
                <a:gd name="connsiteX5" fmla="*/ 1048255 w 1164728"/>
                <a:gd name="connsiteY5" fmla="*/ 1164728 h 1164728"/>
                <a:gd name="connsiteX6" fmla="*/ 116473 w 1164728"/>
                <a:gd name="connsiteY6" fmla="*/ 1164728 h 1164728"/>
                <a:gd name="connsiteX7" fmla="*/ 0 w 1164728"/>
                <a:gd name="connsiteY7" fmla="*/ 1048255 h 1164728"/>
                <a:gd name="connsiteX8" fmla="*/ 0 w 1164728"/>
                <a:gd name="connsiteY8" fmla="*/ 116473 h 116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728" h="1164728">
                  <a:moveTo>
                    <a:pt x="0" y="116473"/>
                  </a:moveTo>
                  <a:cubicBezTo>
                    <a:pt x="0" y="52147"/>
                    <a:pt x="52147" y="0"/>
                    <a:pt x="116473" y="0"/>
                  </a:cubicBezTo>
                  <a:lnTo>
                    <a:pt x="1048255" y="0"/>
                  </a:lnTo>
                  <a:cubicBezTo>
                    <a:pt x="1112581" y="0"/>
                    <a:pt x="1164728" y="52147"/>
                    <a:pt x="1164728" y="116473"/>
                  </a:cubicBezTo>
                  <a:lnTo>
                    <a:pt x="1164728" y="1048255"/>
                  </a:lnTo>
                  <a:cubicBezTo>
                    <a:pt x="1164728" y="1112581"/>
                    <a:pt x="1112581" y="1164728"/>
                    <a:pt x="1048255" y="1164728"/>
                  </a:cubicBezTo>
                  <a:lnTo>
                    <a:pt x="116473" y="1164728"/>
                  </a:lnTo>
                  <a:cubicBezTo>
                    <a:pt x="52147" y="1164728"/>
                    <a:pt x="0" y="1112581"/>
                    <a:pt x="0" y="1048255"/>
                  </a:cubicBezTo>
                  <a:lnTo>
                    <a:pt x="0" y="11647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7454" rIns="0" bIns="874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Создание карты ресурсов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084882" y="5707353"/>
              <a:ext cx="224352" cy="279868"/>
            </a:xfrm>
            <a:custGeom>
              <a:avLst/>
              <a:gdLst>
                <a:gd name="connsiteX0" fmla="*/ 0 w 224352"/>
                <a:gd name="connsiteY0" fmla="*/ 55974 h 279868"/>
                <a:gd name="connsiteX1" fmla="*/ 112176 w 224352"/>
                <a:gd name="connsiteY1" fmla="*/ 55974 h 279868"/>
                <a:gd name="connsiteX2" fmla="*/ 112176 w 224352"/>
                <a:gd name="connsiteY2" fmla="*/ 0 h 279868"/>
                <a:gd name="connsiteX3" fmla="*/ 224352 w 224352"/>
                <a:gd name="connsiteY3" fmla="*/ 139934 h 279868"/>
                <a:gd name="connsiteX4" fmla="*/ 112176 w 224352"/>
                <a:gd name="connsiteY4" fmla="*/ 279868 h 279868"/>
                <a:gd name="connsiteX5" fmla="*/ 112176 w 224352"/>
                <a:gd name="connsiteY5" fmla="*/ 223894 h 279868"/>
                <a:gd name="connsiteX6" fmla="*/ 0 w 224352"/>
                <a:gd name="connsiteY6" fmla="*/ 223894 h 279868"/>
                <a:gd name="connsiteX7" fmla="*/ 0 w 224352"/>
                <a:gd name="connsiteY7" fmla="*/ 55974 h 27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352" h="279868">
                  <a:moveTo>
                    <a:pt x="0" y="55974"/>
                  </a:moveTo>
                  <a:lnTo>
                    <a:pt x="112176" y="55974"/>
                  </a:lnTo>
                  <a:lnTo>
                    <a:pt x="112176" y="0"/>
                  </a:lnTo>
                  <a:lnTo>
                    <a:pt x="224352" y="139934"/>
                  </a:lnTo>
                  <a:lnTo>
                    <a:pt x="112176" y="279868"/>
                  </a:lnTo>
                  <a:lnTo>
                    <a:pt x="112176" y="223894"/>
                  </a:lnTo>
                  <a:lnTo>
                    <a:pt x="0" y="223894"/>
                  </a:lnTo>
                  <a:lnTo>
                    <a:pt x="0" y="55974"/>
                  </a:lnTo>
                  <a:close/>
                </a:path>
              </a:pathLst>
            </a:custGeom>
            <a:effectLst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5974" rIns="67306" bIns="5597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448924" y="5257172"/>
              <a:ext cx="1269963" cy="1164728"/>
            </a:xfrm>
            <a:custGeom>
              <a:avLst/>
              <a:gdLst>
                <a:gd name="connsiteX0" fmla="*/ 0 w 1164728"/>
                <a:gd name="connsiteY0" fmla="*/ 116473 h 1164728"/>
                <a:gd name="connsiteX1" fmla="*/ 116473 w 1164728"/>
                <a:gd name="connsiteY1" fmla="*/ 0 h 1164728"/>
                <a:gd name="connsiteX2" fmla="*/ 1048255 w 1164728"/>
                <a:gd name="connsiteY2" fmla="*/ 0 h 1164728"/>
                <a:gd name="connsiteX3" fmla="*/ 1164728 w 1164728"/>
                <a:gd name="connsiteY3" fmla="*/ 116473 h 1164728"/>
                <a:gd name="connsiteX4" fmla="*/ 1164728 w 1164728"/>
                <a:gd name="connsiteY4" fmla="*/ 1048255 h 1164728"/>
                <a:gd name="connsiteX5" fmla="*/ 1048255 w 1164728"/>
                <a:gd name="connsiteY5" fmla="*/ 1164728 h 1164728"/>
                <a:gd name="connsiteX6" fmla="*/ 116473 w 1164728"/>
                <a:gd name="connsiteY6" fmla="*/ 1164728 h 1164728"/>
                <a:gd name="connsiteX7" fmla="*/ 0 w 1164728"/>
                <a:gd name="connsiteY7" fmla="*/ 1048255 h 1164728"/>
                <a:gd name="connsiteX8" fmla="*/ 0 w 1164728"/>
                <a:gd name="connsiteY8" fmla="*/ 116473 h 116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728" h="1164728">
                  <a:moveTo>
                    <a:pt x="0" y="116473"/>
                  </a:moveTo>
                  <a:cubicBezTo>
                    <a:pt x="0" y="52147"/>
                    <a:pt x="52147" y="0"/>
                    <a:pt x="116473" y="0"/>
                  </a:cubicBezTo>
                  <a:lnTo>
                    <a:pt x="1048255" y="0"/>
                  </a:lnTo>
                  <a:cubicBezTo>
                    <a:pt x="1112581" y="0"/>
                    <a:pt x="1164728" y="52147"/>
                    <a:pt x="1164728" y="116473"/>
                  </a:cubicBezTo>
                  <a:lnTo>
                    <a:pt x="1164728" y="1048255"/>
                  </a:lnTo>
                  <a:cubicBezTo>
                    <a:pt x="1164728" y="1112581"/>
                    <a:pt x="1112581" y="1164728"/>
                    <a:pt x="1048255" y="1164728"/>
                  </a:cubicBezTo>
                  <a:lnTo>
                    <a:pt x="116473" y="1164728"/>
                  </a:lnTo>
                  <a:cubicBezTo>
                    <a:pt x="52147" y="1164728"/>
                    <a:pt x="0" y="1112581"/>
                    <a:pt x="0" y="1048255"/>
                  </a:cubicBezTo>
                  <a:lnTo>
                    <a:pt x="0" y="11647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7454" rIns="0" bIns="874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Анализ семей, состоящих на учете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890618" y="5707353"/>
              <a:ext cx="224352" cy="279868"/>
            </a:xfrm>
            <a:custGeom>
              <a:avLst/>
              <a:gdLst>
                <a:gd name="connsiteX0" fmla="*/ 0 w 224352"/>
                <a:gd name="connsiteY0" fmla="*/ 55974 h 279868"/>
                <a:gd name="connsiteX1" fmla="*/ 112176 w 224352"/>
                <a:gd name="connsiteY1" fmla="*/ 55974 h 279868"/>
                <a:gd name="connsiteX2" fmla="*/ 112176 w 224352"/>
                <a:gd name="connsiteY2" fmla="*/ 0 h 279868"/>
                <a:gd name="connsiteX3" fmla="*/ 224352 w 224352"/>
                <a:gd name="connsiteY3" fmla="*/ 139934 h 279868"/>
                <a:gd name="connsiteX4" fmla="*/ 112176 w 224352"/>
                <a:gd name="connsiteY4" fmla="*/ 279868 h 279868"/>
                <a:gd name="connsiteX5" fmla="*/ 112176 w 224352"/>
                <a:gd name="connsiteY5" fmla="*/ 223894 h 279868"/>
                <a:gd name="connsiteX6" fmla="*/ 0 w 224352"/>
                <a:gd name="connsiteY6" fmla="*/ 223894 h 279868"/>
                <a:gd name="connsiteX7" fmla="*/ 0 w 224352"/>
                <a:gd name="connsiteY7" fmla="*/ 55974 h 27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352" h="279868">
                  <a:moveTo>
                    <a:pt x="0" y="55974"/>
                  </a:moveTo>
                  <a:lnTo>
                    <a:pt x="112176" y="55974"/>
                  </a:lnTo>
                  <a:lnTo>
                    <a:pt x="112176" y="0"/>
                  </a:lnTo>
                  <a:lnTo>
                    <a:pt x="224352" y="139934"/>
                  </a:lnTo>
                  <a:lnTo>
                    <a:pt x="112176" y="279868"/>
                  </a:lnTo>
                  <a:lnTo>
                    <a:pt x="112176" y="223894"/>
                  </a:lnTo>
                  <a:lnTo>
                    <a:pt x="0" y="223894"/>
                  </a:lnTo>
                  <a:lnTo>
                    <a:pt x="0" y="55974"/>
                  </a:lnTo>
                  <a:close/>
                </a:path>
              </a:pathLst>
            </a:custGeom>
            <a:effectLst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5974" rIns="67306" bIns="5597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147083" y="5257172"/>
              <a:ext cx="1452160" cy="1164728"/>
            </a:xfrm>
            <a:custGeom>
              <a:avLst/>
              <a:gdLst>
                <a:gd name="connsiteX0" fmla="*/ 0 w 1164728"/>
                <a:gd name="connsiteY0" fmla="*/ 116473 h 1164728"/>
                <a:gd name="connsiteX1" fmla="*/ 116473 w 1164728"/>
                <a:gd name="connsiteY1" fmla="*/ 0 h 1164728"/>
                <a:gd name="connsiteX2" fmla="*/ 1048255 w 1164728"/>
                <a:gd name="connsiteY2" fmla="*/ 0 h 1164728"/>
                <a:gd name="connsiteX3" fmla="*/ 1164728 w 1164728"/>
                <a:gd name="connsiteY3" fmla="*/ 116473 h 1164728"/>
                <a:gd name="connsiteX4" fmla="*/ 1164728 w 1164728"/>
                <a:gd name="connsiteY4" fmla="*/ 1048255 h 1164728"/>
                <a:gd name="connsiteX5" fmla="*/ 1048255 w 1164728"/>
                <a:gd name="connsiteY5" fmla="*/ 1164728 h 1164728"/>
                <a:gd name="connsiteX6" fmla="*/ 116473 w 1164728"/>
                <a:gd name="connsiteY6" fmla="*/ 1164728 h 1164728"/>
                <a:gd name="connsiteX7" fmla="*/ 0 w 1164728"/>
                <a:gd name="connsiteY7" fmla="*/ 1048255 h 1164728"/>
                <a:gd name="connsiteX8" fmla="*/ 0 w 1164728"/>
                <a:gd name="connsiteY8" fmla="*/ 116473 h 116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728" h="1164728">
                  <a:moveTo>
                    <a:pt x="0" y="116473"/>
                  </a:moveTo>
                  <a:cubicBezTo>
                    <a:pt x="0" y="52147"/>
                    <a:pt x="52147" y="0"/>
                    <a:pt x="116473" y="0"/>
                  </a:cubicBezTo>
                  <a:lnTo>
                    <a:pt x="1048255" y="0"/>
                  </a:lnTo>
                  <a:cubicBezTo>
                    <a:pt x="1112581" y="0"/>
                    <a:pt x="1164728" y="52147"/>
                    <a:pt x="1164728" y="116473"/>
                  </a:cubicBezTo>
                  <a:lnTo>
                    <a:pt x="1164728" y="1048255"/>
                  </a:lnTo>
                  <a:cubicBezTo>
                    <a:pt x="1164728" y="1112581"/>
                    <a:pt x="1112581" y="1164728"/>
                    <a:pt x="1048255" y="1164728"/>
                  </a:cubicBezTo>
                  <a:lnTo>
                    <a:pt x="116473" y="1164728"/>
                  </a:lnTo>
                  <a:cubicBezTo>
                    <a:pt x="52147" y="1164728"/>
                    <a:pt x="0" y="1112581"/>
                    <a:pt x="0" y="1048255"/>
                  </a:cubicBezTo>
                  <a:lnTo>
                    <a:pt x="0" y="11647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7454" rIns="0" bIns="874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Запуск Территориального консилиума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8696354" y="5707353"/>
              <a:ext cx="224352" cy="279868"/>
            </a:xfrm>
            <a:custGeom>
              <a:avLst/>
              <a:gdLst>
                <a:gd name="connsiteX0" fmla="*/ 0 w 224352"/>
                <a:gd name="connsiteY0" fmla="*/ 55974 h 279868"/>
                <a:gd name="connsiteX1" fmla="*/ 112176 w 224352"/>
                <a:gd name="connsiteY1" fmla="*/ 55974 h 279868"/>
                <a:gd name="connsiteX2" fmla="*/ 112176 w 224352"/>
                <a:gd name="connsiteY2" fmla="*/ 0 h 279868"/>
                <a:gd name="connsiteX3" fmla="*/ 224352 w 224352"/>
                <a:gd name="connsiteY3" fmla="*/ 139934 h 279868"/>
                <a:gd name="connsiteX4" fmla="*/ 112176 w 224352"/>
                <a:gd name="connsiteY4" fmla="*/ 279868 h 279868"/>
                <a:gd name="connsiteX5" fmla="*/ 112176 w 224352"/>
                <a:gd name="connsiteY5" fmla="*/ 223894 h 279868"/>
                <a:gd name="connsiteX6" fmla="*/ 0 w 224352"/>
                <a:gd name="connsiteY6" fmla="*/ 223894 h 279868"/>
                <a:gd name="connsiteX7" fmla="*/ 0 w 224352"/>
                <a:gd name="connsiteY7" fmla="*/ 55974 h 27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352" h="279868">
                  <a:moveTo>
                    <a:pt x="0" y="55974"/>
                  </a:moveTo>
                  <a:lnTo>
                    <a:pt x="112176" y="55974"/>
                  </a:lnTo>
                  <a:lnTo>
                    <a:pt x="112176" y="0"/>
                  </a:lnTo>
                  <a:lnTo>
                    <a:pt x="224352" y="139934"/>
                  </a:lnTo>
                  <a:lnTo>
                    <a:pt x="112176" y="279868"/>
                  </a:lnTo>
                  <a:lnTo>
                    <a:pt x="112176" y="223894"/>
                  </a:lnTo>
                  <a:lnTo>
                    <a:pt x="0" y="223894"/>
                  </a:lnTo>
                  <a:lnTo>
                    <a:pt x="0" y="55974"/>
                  </a:lnTo>
                  <a:close/>
                </a:path>
              </a:pathLst>
            </a:custGeom>
            <a:effectLst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5974" rIns="67306" bIns="5597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9060396" y="5257172"/>
              <a:ext cx="1269963" cy="1164728"/>
            </a:xfrm>
            <a:custGeom>
              <a:avLst/>
              <a:gdLst>
                <a:gd name="connsiteX0" fmla="*/ 0 w 1164728"/>
                <a:gd name="connsiteY0" fmla="*/ 116473 h 1164728"/>
                <a:gd name="connsiteX1" fmla="*/ 116473 w 1164728"/>
                <a:gd name="connsiteY1" fmla="*/ 0 h 1164728"/>
                <a:gd name="connsiteX2" fmla="*/ 1048255 w 1164728"/>
                <a:gd name="connsiteY2" fmla="*/ 0 h 1164728"/>
                <a:gd name="connsiteX3" fmla="*/ 1164728 w 1164728"/>
                <a:gd name="connsiteY3" fmla="*/ 116473 h 1164728"/>
                <a:gd name="connsiteX4" fmla="*/ 1164728 w 1164728"/>
                <a:gd name="connsiteY4" fmla="*/ 1048255 h 1164728"/>
                <a:gd name="connsiteX5" fmla="*/ 1048255 w 1164728"/>
                <a:gd name="connsiteY5" fmla="*/ 1164728 h 1164728"/>
                <a:gd name="connsiteX6" fmla="*/ 116473 w 1164728"/>
                <a:gd name="connsiteY6" fmla="*/ 1164728 h 1164728"/>
                <a:gd name="connsiteX7" fmla="*/ 0 w 1164728"/>
                <a:gd name="connsiteY7" fmla="*/ 1048255 h 1164728"/>
                <a:gd name="connsiteX8" fmla="*/ 0 w 1164728"/>
                <a:gd name="connsiteY8" fmla="*/ 116473 h 116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728" h="1164728">
                  <a:moveTo>
                    <a:pt x="0" y="116473"/>
                  </a:moveTo>
                  <a:cubicBezTo>
                    <a:pt x="0" y="52147"/>
                    <a:pt x="52147" y="0"/>
                    <a:pt x="116473" y="0"/>
                  </a:cubicBezTo>
                  <a:lnTo>
                    <a:pt x="1048255" y="0"/>
                  </a:lnTo>
                  <a:cubicBezTo>
                    <a:pt x="1112581" y="0"/>
                    <a:pt x="1164728" y="52147"/>
                    <a:pt x="1164728" y="116473"/>
                  </a:cubicBezTo>
                  <a:lnTo>
                    <a:pt x="1164728" y="1048255"/>
                  </a:lnTo>
                  <a:cubicBezTo>
                    <a:pt x="1164728" y="1112581"/>
                    <a:pt x="1112581" y="1164728"/>
                    <a:pt x="1048255" y="1164728"/>
                  </a:cubicBezTo>
                  <a:lnTo>
                    <a:pt x="116473" y="1164728"/>
                  </a:lnTo>
                  <a:cubicBezTo>
                    <a:pt x="52147" y="1164728"/>
                    <a:pt x="0" y="1112581"/>
                    <a:pt x="0" y="1048255"/>
                  </a:cubicBezTo>
                  <a:lnTo>
                    <a:pt x="0" y="11647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7454" rIns="0" bIns="874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Запуск «Единого окна»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10448008" y="5707353"/>
              <a:ext cx="224352" cy="279868"/>
            </a:xfrm>
            <a:custGeom>
              <a:avLst/>
              <a:gdLst>
                <a:gd name="connsiteX0" fmla="*/ 0 w 224352"/>
                <a:gd name="connsiteY0" fmla="*/ 55974 h 279868"/>
                <a:gd name="connsiteX1" fmla="*/ 112176 w 224352"/>
                <a:gd name="connsiteY1" fmla="*/ 55974 h 279868"/>
                <a:gd name="connsiteX2" fmla="*/ 112176 w 224352"/>
                <a:gd name="connsiteY2" fmla="*/ 0 h 279868"/>
                <a:gd name="connsiteX3" fmla="*/ 224352 w 224352"/>
                <a:gd name="connsiteY3" fmla="*/ 139934 h 279868"/>
                <a:gd name="connsiteX4" fmla="*/ 112176 w 224352"/>
                <a:gd name="connsiteY4" fmla="*/ 279868 h 279868"/>
                <a:gd name="connsiteX5" fmla="*/ 112176 w 224352"/>
                <a:gd name="connsiteY5" fmla="*/ 223894 h 279868"/>
                <a:gd name="connsiteX6" fmla="*/ 0 w 224352"/>
                <a:gd name="connsiteY6" fmla="*/ 223894 h 279868"/>
                <a:gd name="connsiteX7" fmla="*/ 0 w 224352"/>
                <a:gd name="connsiteY7" fmla="*/ 55974 h 27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352" h="279868">
                  <a:moveTo>
                    <a:pt x="0" y="55974"/>
                  </a:moveTo>
                  <a:lnTo>
                    <a:pt x="112176" y="55974"/>
                  </a:lnTo>
                  <a:lnTo>
                    <a:pt x="112176" y="0"/>
                  </a:lnTo>
                  <a:lnTo>
                    <a:pt x="224352" y="139934"/>
                  </a:lnTo>
                  <a:lnTo>
                    <a:pt x="112176" y="279868"/>
                  </a:lnTo>
                  <a:lnTo>
                    <a:pt x="112176" y="223894"/>
                  </a:lnTo>
                  <a:lnTo>
                    <a:pt x="0" y="223894"/>
                  </a:lnTo>
                  <a:lnTo>
                    <a:pt x="0" y="55974"/>
                  </a:lnTo>
                  <a:close/>
                </a:path>
              </a:pathLst>
            </a:custGeom>
            <a:effectLst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5974" rIns="67306" bIns="5597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10866132" y="5257172"/>
              <a:ext cx="1269963" cy="1164728"/>
            </a:xfrm>
            <a:custGeom>
              <a:avLst/>
              <a:gdLst>
                <a:gd name="connsiteX0" fmla="*/ 0 w 1164728"/>
                <a:gd name="connsiteY0" fmla="*/ 116473 h 1164728"/>
                <a:gd name="connsiteX1" fmla="*/ 116473 w 1164728"/>
                <a:gd name="connsiteY1" fmla="*/ 0 h 1164728"/>
                <a:gd name="connsiteX2" fmla="*/ 1048255 w 1164728"/>
                <a:gd name="connsiteY2" fmla="*/ 0 h 1164728"/>
                <a:gd name="connsiteX3" fmla="*/ 1164728 w 1164728"/>
                <a:gd name="connsiteY3" fmla="*/ 116473 h 1164728"/>
                <a:gd name="connsiteX4" fmla="*/ 1164728 w 1164728"/>
                <a:gd name="connsiteY4" fmla="*/ 1048255 h 1164728"/>
                <a:gd name="connsiteX5" fmla="*/ 1048255 w 1164728"/>
                <a:gd name="connsiteY5" fmla="*/ 1164728 h 1164728"/>
                <a:gd name="connsiteX6" fmla="*/ 116473 w 1164728"/>
                <a:gd name="connsiteY6" fmla="*/ 1164728 h 1164728"/>
                <a:gd name="connsiteX7" fmla="*/ 0 w 1164728"/>
                <a:gd name="connsiteY7" fmla="*/ 1048255 h 1164728"/>
                <a:gd name="connsiteX8" fmla="*/ 0 w 1164728"/>
                <a:gd name="connsiteY8" fmla="*/ 116473 h 116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728" h="1164728">
                  <a:moveTo>
                    <a:pt x="0" y="116473"/>
                  </a:moveTo>
                  <a:cubicBezTo>
                    <a:pt x="0" y="52147"/>
                    <a:pt x="52147" y="0"/>
                    <a:pt x="116473" y="0"/>
                  </a:cubicBezTo>
                  <a:lnTo>
                    <a:pt x="1048255" y="0"/>
                  </a:lnTo>
                  <a:cubicBezTo>
                    <a:pt x="1112581" y="0"/>
                    <a:pt x="1164728" y="52147"/>
                    <a:pt x="1164728" y="116473"/>
                  </a:cubicBezTo>
                  <a:lnTo>
                    <a:pt x="1164728" y="1048255"/>
                  </a:lnTo>
                  <a:cubicBezTo>
                    <a:pt x="1164728" y="1112581"/>
                    <a:pt x="1112581" y="1164728"/>
                    <a:pt x="1048255" y="1164728"/>
                  </a:cubicBezTo>
                  <a:lnTo>
                    <a:pt x="116473" y="1164728"/>
                  </a:lnTo>
                  <a:cubicBezTo>
                    <a:pt x="52147" y="1164728"/>
                    <a:pt x="0" y="1112581"/>
                    <a:pt x="0" y="1048255"/>
                  </a:cubicBezTo>
                  <a:lnTo>
                    <a:pt x="0" y="11647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7454" rIns="0" bIns="8745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Система </a:t>
              </a:r>
              <a:r>
                <a:rPr lang="ru-RU" sz="13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супервизии</a:t>
              </a:r>
              <a:r>
                <a:rPr lang="ru-RU" sz="13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и контроля внедрения</a:t>
              </a:r>
              <a:endParaRPr lang="ru-RU" sz="13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138156" y="4768807"/>
            <a:ext cx="391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внедрения изменений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4094" y="1891300"/>
            <a:ext cx="3924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труда и социального развития, министерства образования, министерства здравоохранения, министерства культуры, министерства физической культуры и спорта Новосибирской области, ГУ МВД России по Новосибирской области </a:t>
            </a:r>
          </a:p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27.05.2022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596/1072/1656/192/552/371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2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7163540" y="1034003"/>
            <a:ext cx="5028460" cy="5163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7891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ТРАВМАТИЗМ И ГИБЕЛЬ НЕСОВЕРШЕННОЛЕТНИХ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249" y="1034003"/>
            <a:ext cx="627715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ПРИЧИНЫ ГИБЕЛИ ДЕТЕЙ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8045" y="1630760"/>
            <a:ext cx="6678160" cy="4566840"/>
            <a:chOff x="565264" y="2488001"/>
            <a:chExt cx="4706986" cy="36908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037261" y="2488002"/>
              <a:ext cx="3234989" cy="108982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306365" bIns="10795" numCol="1" spcCol="1270" anchor="ctr" anchorCtr="0">
              <a:noAutofit/>
            </a:bodyPr>
            <a:lstStyle/>
            <a:p>
              <a:pPr marL="43200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2022 год - </a:t>
              </a:r>
              <a:r>
                <a:rPr lang="ru-RU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17</a:t>
              </a: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несовершеннолетних</a:t>
              </a:r>
              <a:endParaRPr lang="ru-RU" kern="1200" dirty="0"/>
            </a:p>
            <a:p>
              <a:pPr marL="43200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2021 год - </a:t>
              </a:r>
              <a:r>
                <a:rPr lang="ru-RU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11</a:t>
              </a: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несовершеннолетних</a:t>
              </a:r>
              <a:endParaRPr lang="ru-RU" kern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65264" y="2488001"/>
              <a:ext cx="1471997" cy="10898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724" tIns="97719" rIns="137724" bIns="9771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</a:t>
              </a: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роисшествия на открытой воде </a:t>
              </a:r>
              <a:endParaRPr lang="ru-RU" kern="12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037261" y="3788508"/>
              <a:ext cx="3234989" cy="108982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306365" bIns="10795" numCol="1" spcCol="1270" anchor="ctr" anchorCtr="0">
              <a:noAutofit/>
            </a:bodyPr>
            <a:lstStyle/>
            <a:p>
              <a:pPr marL="43200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2022 год - </a:t>
              </a:r>
              <a:r>
                <a:rPr lang="ru-RU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</a:t>
              </a:r>
              <a:r>
                <a:rPr lang="ru-RU" kern="1200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несовершеннолетних</a:t>
              </a:r>
              <a:endParaRPr lang="ru-RU" kern="1200" dirty="0"/>
            </a:p>
            <a:p>
              <a:pPr marL="43200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2021 год - </a:t>
              </a:r>
              <a:r>
                <a:rPr lang="ru-RU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</a:t>
              </a: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несовершеннолетних</a:t>
              </a:r>
              <a:endParaRPr lang="ru-RU" kern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5264" y="3788508"/>
              <a:ext cx="1471997" cy="10898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724" tIns="97719" rIns="137724" bIns="9771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Суициды </a:t>
              </a:r>
              <a:endParaRPr lang="ru-RU" kern="12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037261" y="5089016"/>
              <a:ext cx="3234989" cy="108982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306365" bIns="10795" numCol="1" spcCol="1270" anchor="ctr" anchorCtr="0">
              <a:noAutofit/>
            </a:bodyPr>
            <a:lstStyle/>
            <a:p>
              <a:pPr marL="43200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2022 год - </a:t>
              </a:r>
              <a:r>
                <a:rPr lang="ru-RU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32</a:t>
              </a: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несовершеннолетних</a:t>
              </a:r>
              <a:endParaRPr lang="ru-RU" kern="1200" dirty="0"/>
            </a:p>
            <a:p>
              <a:pPr marL="432000" lvl="1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2021 год - </a:t>
              </a:r>
              <a:r>
                <a:rPr lang="ru-RU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22</a:t>
              </a: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несовершеннолетних</a:t>
              </a:r>
              <a:endParaRPr lang="ru-RU" kern="12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5264" y="5089015"/>
              <a:ext cx="1471997" cy="108982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7724" tIns="97719" rIns="137724" bIns="97719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</a:t>
              </a:r>
              <a:r>
                <a:rPr lang="ru-RU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есчастные случаи</a:t>
              </a:r>
              <a:endParaRPr lang="ru-RU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264400" y="2086833"/>
            <a:ext cx="4775200" cy="3029912"/>
            <a:chOff x="43352" y="3398236"/>
            <a:chExt cx="5292620" cy="302991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15796" y="3398236"/>
              <a:ext cx="4134956" cy="5386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ГИБЕЛЬ НЕСОВЕРШЕННОЛЕТНИХ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43352" y="4778341"/>
              <a:ext cx="5292620" cy="1649807"/>
              <a:chOff x="5727469" y="4788131"/>
              <a:chExt cx="5292620" cy="1649807"/>
            </a:xfrm>
          </p:grpSpPr>
          <p:grpSp>
            <p:nvGrpSpPr>
              <p:cNvPr id="7" name="Группа 14"/>
              <p:cNvGrpSpPr/>
              <p:nvPr/>
            </p:nvGrpSpPr>
            <p:grpSpPr>
              <a:xfrm>
                <a:off x="5727469" y="4788131"/>
                <a:ext cx="5007400" cy="1649807"/>
                <a:chOff x="6390902" y="2893768"/>
                <a:chExt cx="3071291" cy="1251760"/>
              </a:xfrm>
            </p:grpSpPr>
            <p:sp>
              <p:nvSpPr>
                <p:cNvPr id="8" name="Стрелка вниз 7"/>
                <p:cNvSpPr/>
                <p:nvPr/>
              </p:nvSpPr>
              <p:spPr>
                <a:xfrm rot="10800000">
                  <a:off x="6390902" y="2893768"/>
                  <a:ext cx="847970" cy="1251760"/>
                </a:xfrm>
                <a:prstGeom prst="downArrow">
                  <a:avLst>
                    <a:gd name="adj1" fmla="val 61570"/>
                    <a:gd name="adj2" fmla="val 28512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525690" y="3486391"/>
                  <a:ext cx="800653" cy="3035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+36%</a:t>
                  </a:r>
                  <a:endParaRPr lang="ru-RU" sz="20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" name="Группа 35"/>
                <p:cNvGrpSpPr/>
                <p:nvPr/>
              </p:nvGrpSpPr>
              <p:grpSpPr>
                <a:xfrm flipH="1">
                  <a:off x="7396426" y="3274560"/>
                  <a:ext cx="2065767" cy="858424"/>
                  <a:chOff x="5715394" y="2823926"/>
                  <a:chExt cx="1501168" cy="858424"/>
                </a:xfrm>
              </p:grpSpPr>
              <p:sp>
                <p:nvSpPr>
                  <p:cNvPr id="14" name="Rectangle 1">
                    <a:extLst>
                      <a:ext uri="{FF2B5EF4-FFF2-40B4-BE49-F238E27FC236}">
                        <a16:creationId xmlns:a16="http://schemas.microsoft.com/office/drawing/2014/main" xmlns="" id="{6EA39465-BBC8-40E7-95A7-A665D0F91962}"/>
                      </a:ext>
                    </a:extLst>
                  </p:cNvPr>
                  <p:cNvSpPr/>
                  <p:nvPr/>
                </p:nvSpPr>
                <p:spPr>
                  <a:xfrm flipH="1">
                    <a:off x="5882062" y="3284537"/>
                    <a:ext cx="1334499" cy="397813"/>
                  </a:xfrm>
                  <a:prstGeom prst="rect">
                    <a:avLst/>
                  </a:prstGeom>
                  <a:solidFill>
                    <a:srgbClr val="00B0F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r>
                      <a:rPr lang="ru-RU" sz="2000" b="1" kern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72 ребенка</a:t>
                    </a:r>
                    <a:endParaRPr lang="en-US" sz="2000" b="1" kern="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" name="Rectangle 40">
                    <a:extLst>
                      <a:ext uri="{FF2B5EF4-FFF2-40B4-BE49-F238E27FC236}">
                        <a16:creationId xmlns:a16="http://schemas.microsoft.com/office/drawing/2014/main" xmlns="" id="{68F8F9CA-BC75-4A3F-877E-E7306EE847F0}"/>
                      </a:ext>
                    </a:extLst>
                  </p:cNvPr>
                  <p:cNvSpPr/>
                  <p:nvPr/>
                </p:nvSpPr>
                <p:spPr>
                  <a:xfrm flipH="1">
                    <a:off x="5715394" y="2823926"/>
                    <a:ext cx="1501168" cy="397813"/>
                  </a:xfrm>
                  <a:prstGeom prst="rect">
                    <a:avLst/>
                  </a:prstGeom>
                  <a:solidFill>
                    <a:srgbClr val="7030A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r>
                      <a:rPr lang="ru-RU" sz="2000" b="1" kern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98 детей</a:t>
                    </a:r>
                    <a:endParaRPr lang="en-US" sz="2000" b="1" kern="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20" name="TextBox 19"/>
              <p:cNvSpPr txBox="1"/>
              <p:nvPr/>
            </p:nvSpPr>
            <p:spPr>
              <a:xfrm>
                <a:off x="9178390" y="5353165"/>
                <a:ext cx="1841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год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178390" y="5971165"/>
                <a:ext cx="1841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2021 год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12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DA178560-78C9-4CB5-BE46-05302CDA8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рямоугольник 13">
            <a:extLst>
              <a:ext uri="{FF2B5EF4-FFF2-40B4-BE49-F238E27FC236}">
                <a16:creationId xmlns="" xmlns:a16="http://schemas.microsoft.com/office/drawing/2014/main" id="{D87160F7-FCB2-48B7-8BB8-BEFF45F6BF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2" y="1735928"/>
            <a:ext cx="3450645" cy="2887875"/>
          </a:xfrm>
          <a:prstGeom prst="snip2DiagRect">
            <a:avLst/>
          </a:prstGeom>
          <a:solidFill>
            <a:schemeClr val="bg1"/>
          </a:solidFill>
        </p:spPr>
      </p:pic>
      <p:grpSp>
        <p:nvGrpSpPr>
          <p:cNvPr id="11" name="Группа 10"/>
          <p:cNvGrpSpPr/>
          <p:nvPr/>
        </p:nvGrpSpPr>
        <p:grpSpPr>
          <a:xfrm>
            <a:off x="249737" y="959005"/>
            <a:ext cx="11814108" cy="5692735"/>
            <a:chOff x="249737" y="1697434"/>
            <a:chExt cx="11814108" cy="462534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49737" y="6064323"/>
              <a:ext cx="11814108" cy="258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67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Всего в </a:t>
              </a:r>
              <a:r>
                <a:rPr lang="ru-RU" sz="1467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сферах </a:t>
              </a:r>
              <a:r>
                <a:rPr lang="ru-RU" sz="1467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социальной </a:t>
              </a:r>
              <a:r>
                <a:rPr lang="ru-RU" sz="1467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поддержки, </a:t>
              </a:r>
              <a:r>
                <a:rPr lang="ru-RU" sz="1467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опеки и попечительства, труда и занятости </a:t>
              </a:r>
              <a:r>
                <a:rPr lang="ru-RU" sz="1467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населения работают 11 092 сотрудника</a:t>
              </a:r>
              <a:endParaRPr lang="ru-RU" sz="1467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075710" y="1697434"/>
              <a:ext cx="8808162" cy="957227"/>
              <a:chOff x="4277219" y="2180907"/>
              <a:chExt cx="13832981" cy="1467168"/>
            </a:xfrm>
            <a:effectLst/>
          </p:grpSpPr>
          <p:sp>
            <p:nvSpPr>
              <p:cNvPr id="38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11727278" y="2227398"/>
                <a:ext cx="6382922" cy="1420677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5458133" y="2543595"/>
                <a:ext cx="2274494" cy="728244"/>
              </a:xfrm>
              <a:prstGeom prst="rect">
                <a:avLst/>
              </a:prstGeom>
              <a:noFill/>
              <a:effectLst/>
            </p:spPr>
            <p:txBody>
              <a:bodyPr wrap="square" lIns="72000" rIns="72000" rtlCol="0">
                <a:spAutoFit/>
              </a:bodyPr>
              <a:lstStyle/>
              <a:p>
                <a:pPr algn="ctr"/>
                <a:r>
                  <a:rPr lang="ru-RU" altLang="ko-KR" sz="10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Ежегодно </a:t>
                </a:r>
                <a:r>
                  <a:rPr lang="ru-RU" altLang="ko-KR" sz="10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получают </a:t>
                </a:r>
                <a:r>
                  <a:rPr lang="ru-RU" altLang="ko-KR" sz="10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услуги </a:t>
                </a:r>
                <a:r>
                  <a:rPr lang="ru-RU" altLang="ko-KR" sz="1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150</a:t>
                </a:r>
                <a:r>
                  <a:rPr lang="ru-RU" altLang="ko-KR" sz="10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ko-KR" sz="11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тыс</a:t>
                </a:r>
                <a:r>
                  <a:rPr lang="ru-RU" altLang="ko-KR" sz="11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человек</a:t>
                </a:r>
                <a:endParaRPr lang="ko-KR" altLang="en-US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6090574" y="2225380"/>
                <a:ext cx="9529686" cy="1420677"/>
              </a:xfrm>
              <a:prstGeom prst="homePlat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4277219" y="2226388"/>
                <a:ext cx="9057783" cy="1420677"/>
              </a:xfrm>
              <a:custGeom>
                <a:avLst/>
                <a:gdLst>
                  <a:gd name="connsiteX0" fmla="*/ 0 w 5767551"/>
                  <a:gd name="connsiteY0" fmla="*/ 0 h 926894"/>
                  <a:gd name="connsiteX1" fmla="*/ 5304104 w 5767551"/>
                  <a:gd name="connsiteY1" fmla="*/ 0 h 926894"/>
                  <a:gd name="connsiteX2" fmla="*/ 5767551 w 5767551"/>
                  <a:gd name="connsiteY2" fmla="*/ 463447 h 926894"/>
                  <a:gd name="connsiteX3" fmla="*/ 5304104 w 5767551"/>
                  <a:gd name="connsiteY3" fmla="*/ 926894 h 926894"/>
                  <a:gd name="connsiteX4" fmla="*/ 0 w 5767551"/>
                  <a:gd name="connsiteY4" fmla="*/ 926894 h 926894"/>
                  <a:gd name="connsiteX5" fmla="*/ 0 w 5767551"/>
                  <a:gd name="connsiteY5" fmla="*/ 0 h 926894"/>
                  <a:gd name="connsiteX0" fmla="*/ 0 w 5767551"/>
                  <a:gd name="connsiteY0" fmla="*/ 0 h 926894"/>
                  <a:gd name="connsiteX1" fmla="*/ 5304104 w 5767551"/>
                  <a:gd name="connsiteY1" fmla="*/ 0 h 926894"/>
                  <a:gd name="connsiteX2" fmla="*/ 5767551 w 5767551"/>
                  <a:gd name="connsiteY2" fmla="*/ 463447 h 926894"/>
                  <a:gd name="connsiteX3" fmla="*/ 5304104 w 5767551"/>
                  <a:gd name="connsiteY3" fmla="*/ 926894 h 926894"/>
                  <a:gd name="connsiteX4" fmla="*/ 602673 w 5767551"/>
                  <a:gd name="connsiteY4" fmla="*/ 926894 h 926894"/>
                  <a:gd name="connsiteX5" fmla="*/ 0 w 5767551"/>
                  <a:gd name="connsiteY5" fmla="*/ 0 h 92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67551" h="926894">
                    <a:moveTo>
                      <a:pt x="0" y="0"/>
                    </a:moveTo>
                    <a:lnTo>
                      <a:pt x="5304104" y="0"/>
                    </a:lnTo>
                    <a:lnTo>
                      <a:pt x="5767551" y="463447"/>
                    </a:lnTo>
                    <a:lnTo>
                      <a:pt x="5304104" y="926894"/>
                    </a:lnTo>
                    <a:lnTo>
                      <a:pt x="602673" y="9268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105981" y="2180907"/>
                <a:ext cx="8143047" cy="126484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</a:t>
                </a:r>
                <a:r>
                  <a:rPr lang="ru-RU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отдел</a:t>
                </a:r>
                <a:r>
                  <a:rPr lang="ru-RU" sz="15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5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организации социального обслуживания районов и </a:t>
                </a:r>
                <a:r>
                  <a:rPr lang="ru-RU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городов </a:t>
                </a:r>
                <a:r>
                  <a:rPr lang="ru-RU" sz="15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Новосибирской области, </a:t>
                </a:r>
              </a:p>
              <a:p>
                <a:r>
                  <a:rPr lang="ru-RU" sz="15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 государственных и </a:t>
                </a:r>
                <a:r>
                  <a:rPr lang="ru-RU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38 </a:t>
                </a:r>
                <a:r>
                  <a:rPr lang="ru-RU" sz="15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муниципальных учреждений социального обслуживания населения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3080154" y="2585868"/>
                <a:ext cx="2184558" cy="68991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8823 сотрудника</a:t>
                </a:r>
                <a:endParaRPr lang="ru-RU" sz="15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3761510" y="2749767"/>
              <a:ext cx="8127938" cy="937944"/>
              <a:chOff x="5345490" y="2263606"/>
              <a:chExt cx="12764710" cy="1437613"/>
            </a:xfrm>
            <a:effectLst/>
          </p:grpSpPr>
          <p:sp>
            <p:nvSpPr>
              <p:cNvPr id="33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11727278" y="2265624"/>
                <a:ext cx="6382922" cy="1420676"/>
              </a:xfrm>
              <a:prstGeom prst="homePlat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9237340" y="2263606"/>
                <a:ext cx="6382922" cy="1420676"/>
              </a:xfrm>
              <a:prstGeom prst="homePlat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5345490" y="2264616"/>
                <a:ext cx="7989510" cy="1436603"/>
              </a:xfrm>
              <a:custGeom>
                <a:avLst/>
                <a:gdLst>
                  <a:gd name="connsiteX0" fmla="*/ 0 w 5236989"/>
                  <a:gd name="connsiteY0" fmla="*/ 0 h 926893"/>
                  <a:gd name="connsiteX1" fmla="*/ 4773543 w 5236989"/>
                  <a:gd name="connsiteY1" fmla="*/ 0 h 926893"/>
                  <a:gd name="connsiteX2" fmla="*/ 5236989 w 5236989"/>
                  <a:gd name="connsiteY2" fmla="*/ 463447 h 926893"/>
                  <a:gd name="connsiteX3" fmla="*/ 4773543 w 5236989"/>
                  <a:gd name="connsiteY3" fmla="*/ 926893 h 926893"/>
                  <a:gd name="connsiteX4" fmla="*/ 0 w 5236989"/>
                  <a:gd name="connsiteY4" fmla="*/ 926893 h 926893"/>
                  <a:gd name="connsiteX5" fmla="*/ 0 w 5236989"/>
                  <a:gd name="connsiteY5" fmla="*/ 0 h 926893"/>
                  <a:gd name="connsiteX0" fmla="*/ 0 w 5236989"/>
                  <a:gd name="connsiteY0" fmla="*/ 0 h 937284"/>
                  <a:gd name="connsiteX1" fmla="*/ 4773543 w 5236989"/>
                  <a:gd name="connsiteY1" fmla="*/ 0 h 937284"/>
                  <a:gd name="connsiteX2" fmla="*/ 5236989 w 5236989"/>
                  <a:gd name="connsiteY2" fmla="*/ 463447 h 937284"/>
                  <a:gd name="connsiteX3" fmla="*/ 4773543 w 5236989"/>
                  <a:gd name="connsiteY3" fmla="*/ 926893 h 937284"/>
                  <a:gd name="connsiteX4" fmla="*/ 633846 w 5236989"/>
                  <a:gd name="connsiteY4" fmla="*/ 937284 h 937284"/>
                  <a:gd name="connsiteX5" fmla="*/ 0 w 5236989"/>
                  <a:gd name="connsiteY5" fmla="*/ 0 h 93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36989" h="937284">
                    <a:moveTo>
                      <a:pt x="0" y="0"/>
                    </a:moveTo>
                    <a:lnTo>
                      <a:pt x="4773543" y="0"/>
                    </a:lnTo>
                    <a:lnTo>
                      <a:pt x="5236989" y="463447"/>
                    </a:lnTo>
                    <a:lnTo>
                      <a:pt x="4773543" y="926893"/>
                    </a:lnTo>
                    <a:lnTo>
                      <a:pt x="633846" y="937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43510" y="2530390"/>
                <a:ext cx="6633646" cy="689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 центров </a:t>
                </a:r>
                <a:r>
                  <a:rPr lang="ru-RU" sz="15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социальной поддержки населения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3071652" y="2647632"/>
                <a:ext cx="2244120" cy="68991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778 сотрудников</a:t>
                </a:r>
                <a:endParaRPr lang="ru-RU" sz="15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0184749" y="2925238"/>
              <a:ext cx="1496807" cy="587661"/>
            </a:xfrm>
            <a:prstGeom prst="rect">
              <a:avLst/>
            </a:prstGeom>
            <a:noFill/>
            <a:effectLst/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ru-RU" altLang="ko-KR" sz="10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Ежегодно  меры поддержки </a:t>
              </a:r>
              <a:r>
                <a:rPr lang="ru-RU" altLang="ko-KR" sz="10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предоставляются </a:t>
              </a:r>
            </a:p>
            <a:p>
              <a:pPr algn="ctr"/>
              <a:r>
                <a:rPr lang="ru-RU" altLang="ko-KR" sz="11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970 </a:t>
              </a:r>
              <a:r>
                <a:rPr lang="ru-RU" altLang="ko-KR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граждан </a:t>
              </a:r>
              <a:endParaRPr lang="ko-KR" altLang="en-US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3645096" y="3779468"/>
              <a:ext cx="8244352" cy="928210"/>
              <a:chOff x="5162669" y="2225380"/>
              <a:chExt cx="12947531" cy="1422695"/>
            </a:xfrm>
            <a:effectLst/>
          </p:grpSpPr>
          <p:sp>
            <p:nvSpPr>
              <p:cNvPr id="29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11727278" y="2227398"/>
                <a:ext cx="6382922" cy="1420677"/>
              </a:xfrm>
              <a:prstGeom prst="homePlat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9237339" y="2225380"/>
                <a:ext cx="6382922" cy="1420677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5162669" y="2226389"/>
                <a:ext cx="8163577" cy="1420676"/>
              </a:xfrm>
              <a:custGeom>
                <a:avLst/>
                <a:gdLst>
                  <a:gd name="connsiteX0" fmla="*/ 0 w 5236991"/>
                  <a:gd name="connsiteY0" fmla="*/ 0 h 926893"/>
                  <a:gd name="connsiteX1" fmla="*/ 4773545 w 5236991"/>
                  <a:gd name="connsiteY1" fmla="*/ 0 h 926893"/>
                  <a:gd name="connsiteX2" fmla="*/ 5236991 w 5236991"/>
                  <a:gd name="connsiteY2" fmla="*/ 463447 h 926893"/>
                  <a:gd name="connsiteX3" fmla="*/ 4773545 w 5236991"/>
                  <a:gd name="connsiteY3" fmla="*/ 926893 h 926893"/>
                  <a:gd name="connsiteX4" fmla="*/ 0 w 5236991"/>
                  <a:gd name="connsiteY4" fmla="*/ 926893 h 926893"/>
                  <a:gd name="connsiteX5" fmla="*/ 0 w 5236991"/>
                  <a:gd name="connsiteY5" fmla="*/ 0 h 926893"/>
                  <a:gd name="connsiteX0" fmla="*/ 737755 w 5236991"/>
                  <a:gd name="connsiteY0" fmla="*/ 0 h 926893"/>
                  <a:gd name="connsiteX1" fmla="*/ 4773545 w 5236991"/>
                  <a:gd name="connsiteY1" fmla="*/ 0 h 926893"/>
                  <a:gd name="connsiteX2" fmla="*/ 5236991 w 5236991"/>
                  <a:gd name="connsiteY2" fmla="*/ 463447 h 926893"/>
                  <a:gd name="connsiteX3" fmla="*/ 4773545 w 5236991"/>
                  <a:gd name="connsiteY3" fmla="*/ 926893 h 926893"/>
                  <a:gd name="connsiteX4" fmla="*/ 0 w 5236991"/>
                  <a:gd name="connsiteY4" fmla="*/ 926893 h 926893"/>
                  <a:gd name="connsiteX5" fmla="*/ 737755 w 5236991"/>
                  <a:gd name="connsiteY5" fmla="*/ 0 h 926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36991" h="926893">
                    <a:moveTo>
                      <a:pt x="737755" y="0"/>
                    </a:moveTo>
                    <a:lnTo>
                      <a:pt x="4773545" y="0"/>
                    </a:lnTo>
                    <a:lnTo>
                      <a:pt x="5236991" y="463447"/>
                    </a:lnTo>
                    <a:lnTo>
                      <a:pt x="4773545" y="926893"/>
                    </a:lnTo>
                    <a:lnTo>
                      <a:pt x="0" y="926893"/>
                    </a:lnTo>
                    <a:lnTo>
                      <a:pt x="737755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093505" y="2585340"/>
                <a:ext cx="2200419" cy="689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636</a:t>
                </a:r>
                <a:endParaRPr lang="ru-RU" sz="15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сотрудников</a:t>
                </a:r>
                <a:endParaRPr lang="ru-RU" sz="15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4397000" y="3960015"/>
              <a:ext cx="4075601" cy="4501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центра занятости населения и центр развития профессиональной карьеры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07616" y="4008065"/>
              <a:ext cx="1261531" cy="462627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ru-RU" altLang="ko-KR" sz="10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Ежегодно обслуживают </a:t>
              </a:r>
              <a:endParaRPr lang="ru-RU" altLang="ko-KR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altLang="ko-KR" sz="11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 </a:t>
              </a:r>
              <a:r>
                <a:rPr lang="ru-RU" altLang="ko-KR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граждан</a:t>
              </a:r>
              <a:endParaRPr lang="ko-KR" altLang="en-US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777084" y="4788644"/>
              <a:ext cx="9112363" cy="935104"/>
              <a:chOff x="3799482" y="2214815"/>
              <a:chExt cx="14310718" cy="1433260"/>
            </a:xfrm>
            <a:effectLst/>
          </p:grpSpPr>
          <p:sp>
            <p:nvSpPr>
              <p:cNvPr id="25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11727278" y="2227398"/>
                <a:ext cx="6382922" cy="1420677"/>
              </a:xfrm>
              <a:prstGeom prst="homePlat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9237339" y="2225380"/>
                <a:ext cx="6382922" cy="1420677"/>
              </a:xfrm>
              <a:prstGeom prst="homePlat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Pentagon 24">
                <a:extLst>
                  <a:ext uri="{FF2B5EF4-FFF2-40B4-BE49-F238E27FC236}">
                    <a16:creationId xmlns:a16="http://schemas.microsoft.com/office/drawing/2014/main" xmlns="" id="{C3C26BE3-D7AF-4C6F-9204-5C385B82B5E6}"/>
                  </a:ext>
                </a:extLst>
              </p:cNvPr>
              <p:cNvSpPr/>
              <p:nvPr/>
            </p:nvSpPr>
            <p:spPr>
              <a:xfrm>
                <a:off x="3799482" y="2214815"/>
                <a:ext cx="9526766" cy="1432251"/>
              </a:xfrm>
              <a:custGeom>
                <a:avLst/>
                <a:gdLst>
                  <a:gd name="connsiteX0" fmla="*/ 0 w 5174362"/>
                  <a:gd name="connsiteY0" fmla="*/ 0 h 934445"/>
                  <a:gd name="connsiteX1" fmla="*/ 4707140 w 5174362"/>
                  <a:gd name="connsiteY1" fmla="*/ 0 h 934445"/>
                  <a:gd name="connsiteX2" fmla="*/ 5174362 w 5174362"/>
                  <a:gd name="connsiteY2" fmla="*/ 467223 h 934445"/>
                  <a:gd name="connsiteX3" fmla="*/ 4707140 w 5174362"/>
                  <a:gd name="connsiteY3" fmla="*/ 934445 h 934445"/>
                  <a:gd name="connsiteX4" fmla="*/ 0 w 5174362"/>
                  <a:gd name="connsiteY4" fmla="*/ 934445 h 934445"/>
                  <a:gd name="connsiteX5" fmla="*/ 0 w 5174362"/>
                  <a:gd name="connsiteY5" fmla="*/ 0 h 934445"/>
                  <a:gd name="connsiteX0" fmla="*/ 656706 w 5174362"/>
                  <a:gd name="connsiteY0" fmla="*/ 0 h 934445"/>
                  <a:gd name="connsiteX1" fmla="*/ 4707140 w 5174362"/>
                  <a:gd name="connsiteY1" fmla="*/ 0 h 934445"/>
                  <a:gd name="connsiteX2" fmla="*/ 5174362 w 5174362"/>
                  <a:gd name="connsiteY2" fmla="*/ 467223 h 934445"/>
                  <a:gd name="connsiteX3" fmla="*/ 4707140 w 5174362"/>
                  <a:gd name="connsiteY3" fmla="*/ 934445 h 934445"/>
                  <a:gd name="connsiteX4" fmla="*/ 0 w 5174362"/>
                  <a:gd name="connsiteY4" fmla="*/ 934445 h 934445"/>
                  <a:gd name="connsiteX5" fmla="*/ 656706 w 5174362"/>
                  <a:gd name="connsiteY5" fmla="*/ 0 h 934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74362" h="934445">
                    <a:moveTo>
                      <a:pt x="656706" y="0"/>
                    </a:moveTo>
                    <a:lnTo>
                      <a:pt x="4707140" y="0"/>
                    </a:lnTo>
                    <a:lnTo>
                      <a:pt x="5174362" y="467223"/>
                    </a:lnTo>
                    <a:lnTo>
                      <a:pt x="4707140" y="934445"/>
                    </a:lnTo>
                    <a:lnTo>
                      <a:pt x="0" y="934445"/>
                    </a:lnTo>
                    <a:lnTo>
                      <a:pt x="656706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093507" y="2585983"/>
                <a:ext cx="2202324" cy="68991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855 </a:t>
                </a:r>
                <a:r>
                  <a:rPr lang="ru-RU" sz="15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сотрудников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182588" y="4918668"/>
              <a:ext cx="1473443" cy="76270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ctr"/>
              <a:r>
                <a:rPr lang="ru-RU" altLang="ko-KR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Сопровождают </a:t>
              </a:r>
              <a:r>
                <a:rPr lang="ru-RU" altLang="ko-KR" sz="11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8477</a:t>
              </a:r>
              <a:r>
                <a:rPr lang="ru-RU" altLang="ko-KR" sz="1100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ko-KR" sz="11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детей-сирот и детей, оставшихся без попечения </a:t>
              </a:r>
              <a:r>
                <a:rPr lang="ru-RU" altLang="ko-KR" sz="11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родителей</a:t>
              </a:r>
              <a:endParaRPr lang="ko-KR" altLang="en-US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802449" y="4887380"/>
              <a:ext cx="4670152" cy="637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 отдела опеки, </a:t>
              </a:r>
              <a:r>
                <a:rPr lang="ru-RU" sz="15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ru-RU" sz="15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муниципальных центров помощи детям, оставшимся без попечения родителей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278083" y="284382"/>
            <a:ext cx="103793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СОЦИАЛЬНОГО РАЗВИТИЯ НОВОСИБИРСКОЙ ОБЛАСТИ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139106"/>
            <a:ext cx="5297542" cy="5163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63399" y="1137698"/>
            <a:ext cx="5728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НЕСОВЕРШЕННОЛЕТНИЕ, ПРОШЕДШИЕ РЕАБИЛИТАЦИЮ В СПЕЦИАЛИЗИРОВАННЫХ УЧРЕЖДЕНИЯХ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792256424"/>
              </p:ext>
            </p:extLst>
          </p:nvPr>
        </p:nvGraphicFramePr>
        <p:xfrm>
          <a:off x="6463399" y="2139826"/>
          <a:ext cx="5728601" cy="384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4153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ПРОФИЛАКТИКА СЕМЕЙНОГО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НЕБЛАГОПОЛУЧИЯ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408" y="3865190"/>
            <a:ext cx="519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Ежегодно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50% семей снимается с учета в связи с улучшением ситуации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408" y="1342797"/>
            <a:ext cx="519475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Семьи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испытывающие трудности в социальной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адаптации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594 семьи/10 711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Семьи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находящиеся в социально опасном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положении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999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семей/2 496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</a:t>
            </a:r>
            <a:endParaRPr lang="ru-RU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618" y="4806065"/>
            <a:ext cx="4312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семей, снятых с учета по причине лишения (ограничения)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родительских прав -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9%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4917716"/>
            <a:ext cx="761366" cy="7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2442" y="1088603"/>
            <a:ext cx="9459558" cy="5769397"/>
          </a:xfrm>
          <a:prstGeom prst="rect">
            <a:avLst/>
          </a:pr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985520"/>
            <a:ext cx="6786880" cy="5872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617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ДЕТИ-СИРОТЫ И ДЕТИ, ОСТАВШИЕСЯ БЕЗ ПОПЕЧЕНИЯ РОДИТЕЛЕЙ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71980083"/>
              </p:ext>
            </p:extLst>
          </p:nvPr>
        </p:nvGraphicFramePr>
        <p:xfrm>
          <a:off x="894080" y="2209821"/>
          <a:ext cx="4907280" cy="3510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1" y="1248062"/>
            <a:ext cx="567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детей-сирот и детей, оставшихся без попечения родителей, человек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4373" y="202515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9248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5710" y="239448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8881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2853" y="286937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8477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894458" y="1059486"/>
            <a:ext cx="5297542" cy="5163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9617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ДЕТИ-СИРОТЫ И ДЕТИ, ОСТАВШИЕСЯ БЕЗ ПОПЕЧЕНИЯ РОДИТЕЛЕЙ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82" y="1330549"/>
            <a:ext cx="541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выявленных детей-сирот детей, оставшихся без попечения родителей, человек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81237815"/>
              </p:ext>
            </p:extLst>
          </p:nvPr>
        </p:nvGraphicFramePr>
        <p:xfrm>
          <a:off x="0" y="2161546"/>
          <a:ext cx="5554960" cy="406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205270" y="1473393"/>
            <a:ext cx="46108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40%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сократилось количество детей, оставленных родителями 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организациях 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сократилось количество детей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оставленных матерями при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рождении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сравнении с 2021 годом)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3971" y="3638474"/>
            <a:ext cx="502394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2072640" algn="l"/>
              </a:tabLst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Возвращены из замещающих семей, человек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09566661"/>
              </p:ext>
            </p:extLst>
          </p:nvPr>
        </p:nvGraphicFramePr>
        <p:xfrm>
          <a:off x="7872894" y="3974875"/>
          <a:ext cx="3446098" cy="224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84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угольник 12">
            <a:extLst>
              <a:ext uri="{FF2B5EF4-FFF2-40B4-BE49-F238E27FC236}">
                <a16:creationId xmlns="" xmlns:a16="http://schemas.microsoft.com/office/drawing/2014/main" id="{0F9DE327-AEAE-44B2-8483-660A265AE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 14">
            <a:extLst>
              <a:ext uri="{FF2B5EF4-FFF2-40B4-BE49-F238E27FC236}">
                <a16:creationId xmlns="" xmlns:a16="http://schemas.microsoft.com/office/drawing/2014/main" id="{C1492CA2-7E37-4577-8E02-1E79AE7EED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 txBox="1">
            <a:spLocks noGrp="1"/>
          </p:cNvSpPr>
          <p:nvPr>
            <p:ph idx="1"/>
          </p:nvPr>
        </p:nvSpPr>
        <p:spPr>
          <a:xfrm>
            <a:off x="-84083" y="273081"/>
            <a:ext cx="1227608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ОБЕСПЕЧЕНИЕ ЖИЛЬЕМ ДЕТЕЙ-СИРОТ И ДЕТЕЙ, ОСТАВШИХСЯ БЕЗ ПОПЕЧЕНИЯ РОДИТЕЛЕЙ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2856" y="2185021"/>
            <a:ext cx="354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5696" y="2591502"/>
            <a:ext cx="3423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(жилищный сертификат) на приобретение жилого помещения в собственность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Размер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выплаты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году –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1,6 млн рублей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2022 году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2,25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млн рублей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Сертификатом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воспользовались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138 граждан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3" y="1181372"/>
            <a:ext cx="1259707" cy="125970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0" y="5883073"/>
            <a:ext cx="831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Компенсация платы за наем жилого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помещения предоставлена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324 гражданам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342580406"/>
              </p:ext>
            </p:extLst>
          </p:nvPr>
        </p:nvGraphicFramePr>
        <p:xfrm>
          <a:off x="583925" y="1739509"/>
          <a:ext cx="7029174" cy="377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6024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ОТДЫХ И ОЗДОРОВЛЕНИЕ ДЕТЕЙ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97461" y="1751668"/>
            <a:ext cx="3275363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загородных лагерях отдохнуло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62,0 тысячи детей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из них по путевкам, приобретенным за счет средств регионального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18,5 тысяч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</a:t>
            </a:r>
            <a:endParaRPr lang="ru-RU" sz="1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702" y="1751668"/>
            <a:ext cx="3156884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загородных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организациях отдыха детей и их оздоровления проведено 74 областные профильные смены, в которых приняли участие более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6,0 тысяч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 </a:t>
            </a:r>
            <a:endParaRPr lang="ru-RU" sz="1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957" y="4359650"/>
            <a:ext cx="3062291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Всероссийских детских центрах отдохнули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736 детей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94286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Общий объем средств на оздоровительную кампанию 2022 года составил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913,3 млн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97461" y="4354572"/>
            <a:ext cx="29715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здоровлено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529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ЛНР, ДНР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956" y="1039643"/>
            <a:ext cx="1133110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Организованными формами отдыха и оздоровления охвачено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тысяч детей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76" y="1926454"/>
            <a:ext cx="4273118" cy="32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95393" y="2171614"/>
            <a:ext cx="4876800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в программе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детского туристического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кэшбэка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приняли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детских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лагерей региона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Реализовано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гражданам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7069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путевок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кэшбэком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полученного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кэшбэка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составила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99,0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495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ОТДЫХ И ОЗДОРОВЛЕНИЕ ДЕТЕЙ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26830"/>
            <a:ext cx="5822373" cy="5831170"/>
          </a:xfrm>
          <a:prstGeom prst="rect">
            <a:avLst/>
          </a:prstGeom>
          <a:blipFill dpi="0" rotWithShape="1">
            <a:blip r:embed="rId2">
              <a:alphaModFix amt="7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913898"/>
            <a:ext cx="4740651" cy="55475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4550" y="1363173"/>
            <a:ext cx="430048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доступность, эффективность, качество реабилитационных и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абилитационных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услуг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преемственность </a:t>
            </a:r>
            <a:r>
              <a:rPr 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</a:p>
          <a:p>
            <a:pPr marL="3600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единообразие подходов в организации деятельности региональных служб, оказывающих </a:t>
            </a:r>
            <a:r>
              <a:rPr 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  <a:p>
            <a:pPr marL="360000" lvl="0" indent="-28575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</a:t>
            </a:r>
            <a:r>
              <a:rPr 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к </a:t>
            </a: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решению проблем граждан с особыми </a:t>
            </a:r>
            <a:r>
              <a:rPr 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потребностями</a:t>
            </a:r>
            <a:endParaRPr lang="ru-RU" sz="2000" kern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36914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КОМПЛЕКСНОЙ РЕАБИЛИТАЦИИ И АБИЛИТАЦИИ ИНВАЛИДОВ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5115207" y="1528409"/>
            <a:ext cx="6921039" cy="4688976"/>
            <a:chOff x="5115207" y="878169"/>
            <a:chExt cx="6921039" cy="468897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115207" y="1909897"/>
              <a:ext cx="2394086" cy="1200329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0" algn="ctr" defTabSz="914400">
                <a:defRPr/>
              </a:pPr>
              <a:r>
                <a:rPr lang="ru-RU" kern="0" dirty="0" smtClean="0">
                  <a:solidFill>
                    <a:srgbClr val="4472C4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Инвалиды и семьи, воспитывающие детей с инвалидностью</a:t>
              </a:r>
              <a:endParaRPr lang="ru-RU" kern="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51790" y="878169"/>
              <a:ext cx="29844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 социального обслуживания</a:t>
              </a:r>
              <a:endPara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066842" y="2719493"/>
              <a:ext cx="26771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 культуры</a:t>
              </a:r>
              <a:endPara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064391" y="4951592"/>
              <a:ext cx="26231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Спортивные организации</a:t>
              </a:r>
              <a:endPara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52560" y="1887289"/>
              <a:ext cx="2165671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Центры занятости</a:t>
              </a:r>
              <a:endPara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49022" y="4163693"/>
              <a:ext cx="263854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 здравоохранения, МСЭ</a:t>
              </a:r>
              <a:endPara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049023" y="3355861"/>
              <a:ext cx="21354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Образовательные организации</a:t>
              </a:r>
              <a:endPara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Прямая со стрелкой 49"/>
            <p:cNvCxnSpPr>
              <a:endCxn id="82" idx="1"/>
            </p:cNvCxnSpPr>
            <p:nvPr/>
          </p:nvCxnSpPr>
          <p:spPr>
            <a:xfrm>
              <a:off x="6746240" y="3518226"/>
              <a:ext cx="1792305" cy="1741143"/>
            </a:xfrm>
            <a:prstGeom prst="straightConnector1">
              <a:avLst/>
            </a:prstGeom>
            <a:noFill/>
            <a:ln w="6350" cap="flat" cmpd="sng" algn="ctr">
              <a:solidFill>
                <a:schemeClr val="accent5">
                  <a:lumMod val="50000"/>
                </a:schemeClr>
              </a:solidFill>
              <a:prstDash val="solid"/>
              <a:miter lim="800000"/>
              <a:headEnd type="none"/>
              <a:tailEnd type="triangle"/>
            </a:ln>
            <a:effectLst/>
          </p:spPr>
        </p:cxnSp>
        <p:grpSp>
          <p:nvGrpSpPr>
            <p:cNvPr id="8" name="Группа 7"/>
            <p:cNvGrpSpPr/>
            <p:nvPr/>
          </p:nvGrpSpPr>
          <p:grpSpPr>
            <a:xfrm>
              <a:off x="8525943" y="3407459"/>
              <a:ext cx="525846" cy="516324"/>
              <a:chOff x="9793653" y="3853544"/>
              <a:chExt cx="525846" cy="516324"/>
            </a:xfrm>
          </p:grpSpPr>
          <p:sp>
            <p:nvSpPr>
              <p:cNvPr id="35" name="Oval 40">
                <a:extLst>
                  <a:ext uri="{FF2B5EF4-FFF2-40B4-BE49-F238E27FC236}">
                    <a16:creationId xmlns:a16="http://schemas.microsoft.com/office/drawing/2014/main" xmlns="" id="{FF3F451C-715B-49F4-A39E-E92077BB9C27}"/>
                  </a:ext>
                </a:extLst>
              </p:cNvPr>
              <p:cNvSpPr/>
              <p:nvPr/>
            </p:nvSpPr>
            <p:spPr>
              <a:xfrm>
                <a:off x="9793653" y="3853544"/>
                <a:ext cx="525846" cy="516324"/>
              </a:xfrm>
              <a:prstGeom prst="roundRect">
                <a:avLst/>
              </a:prstGeom>
              <a:solidFill>
                <a:schemeClr val="bg1"/>
              </a:solidFill>
              <a:ln w="222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4" name="Group 173"/>
              <p:cNvGrpSpPr/>
              <p:nvPr/>
            </p:nvGrpSpPr>
            <p:grpSpPr>
              <a:xfrm>
                <a:off x="9844480" y="3946809"/>
                <a:ext cx="464515" cy="373651"/>
                <a:chOff x="2598738" y="3560763"/>
                <a:chExt cx="457200" cy="338138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65" name="Freeform 187"/>
                <p:cNvSpPr>
                  <a:spLocks noEditPoints="1"/>
                </p:cNvSpPr>
                <p:nvPr/>
              </p:nvSpPr>
              <p:spPr bwMode="auto">
                <a:xfrm>
                  <a:off x="2598738" y="3560763"/>
                  <a:ext cx="417513" cy="298450"/>
                </a:xfrm>
                <a:custGeom>
                  <a:avLst/>
                  <a:gdLst>
                    <a:gd name="T0" fmla="*/ 729 w 3157"/>
                    <a:gd name="T1" fmla="*/ 1876 h 2261"/>
                    <a:gd name="T2" fmla="*/ 565 w 3157"/>
                    <a:gd name="T3" fmla="*/ 1943 h 2261"/>
                    <a:gd name="T4" fmla="*/ 1070 w 3157"/>
                    <a:gd name="T5" fmla="*/ 1889 h 2261"/>
                    <a:gd name="T6" fmla="*/ 876 w 3157"/>
                    <a:gd name="T7" fmla="*/ 1858 h 2261"/>
                    <a:gd name="T8" fmla="*/ 721 w 3157"/>
                    <a:gd name="T9" fmla="*/ 231 h 2261"/>
                    <a:gd name="T10" fmla="*/ 553 w 3157"/>
                    <a:gd name="T11" fmla="*/ 303 h 2261"/>
                    <a:gd name="T12" fmla="*/ 423 w 3157"/>
                    <a:gd name="T13" fmla="*/ 403 h 2261"/>
                    <a:gd name="T14" fmla="*/ 335 w 3157"/>
                    <a:gd name="T15" fmla="*/ 502 h 2261"/>
                    <a:gd name="T16" fmla="*/ 343 w 3157"/>
                    <a:gd name="T17" fmla="*/ 1839 h 2261"/>
                    <a:gd name="T18" fmla="*/ 500 w 3157"/>
                    <a:gd name="T19" fmla="*/ 1739 h 2261"/>
                    <a:gd name="T20" fmla="*/ 699 w 3157"/>
                    <a:gd name="T21" fmla="*/ 1667 h 2261"/>
                    <a:gd name="T22" fmla="*/ 876 w 3157"/>
                    <a:gd name="T23" fmla="*/ 1648 h 2261"/>
                    <a:gd name="T24" fmla="*/ 1111 w 3157"/>
                    <a:gd name="T25" fmla="*/ 1681 h 2261"/>
                    <a:gd name="T26" fmla="*/ 1304 w 3157"/>
                    <a:gd name="T27" fmla="*/ 1765 h 2261"/>
                    <a:gd name="T28" fmla="*/ 1454 w 3157"/>
                    <a:gd name="T29" fmla="*/ 1871 h 2261"/>
                    <a:gd name="T30" fmla="*/ 1415 w 3157"/>
                    <a:gd name="T31" fmla="*/ 487 h 2261"/>
                    <a:gd name="T32" fmla="*/ 1317 w 3157"/>
                    <a:gd name="T33" fmla="*/ 386 h 2261"/>
                    <a:gd name="T34" fmla="*/ 1173 w 3157"/>
                    <a:gd name="T35" fmla="*/ 286 h 2261"/>
                    <a:gd name="T36" fmla="*/ 986 w 3157"/>
                    <a:gd name="T37" fmla="*/ 221 h 2261"/>
                    <a:gd name="T38" fmla="*/ 941 w 3157"/>
                    <a:gd name="T39" fmla="*/ 3 h 2261"/>
                    <a:gd name="T40" fmla="*/ 1167 w 3157"/>
                    <a:gd name="T41" fmla="*/ 52 h 2261"/>
                    <a:gd name="T42" fmla="*/ 1351 w 3157"/>
                    <a:gd name="T43" fmla="*/ 146 h 2261"/>
                    <a:gd name="T44" fmla="*/ 1496 w 3157"/>
                    <a:gd name="T45" fmla="*/ 263 h 2261"/>
                    <a:gd name="T46" fmla="*/ 1621 w 3157"/>
                    <a:gd name="T47" fmla="*/ 264 h 2261"/>
                    <a:gd name="T48" fmla="*/ 1763 w 3157"/>
                    <a:gd name="T49" fmla="*/ 146 h 2261"/>
                    <a:gd name="T50" fmla="*/ 1946 w 3157"/>
                    <a:gd name="T51" fmla="*/ 52 h 2261"/>
                    <a:gd name="T52" fmla="*/ 2171 w 3157"/>
                    <a:gd name="T53" fmla="*/ 3 h 2261"/>
                    <a:gd name="T54" fmla="*/ 2417 w 3157"/>
                    <a:gd name="T55" fmla="*/ 20 h 2261"/>
                    <a:gd name="T56" fmla="*/ 2623 w 3157"/>
                    <a:gd name="T57" fmla="*/ 95 h 2261"/>
                    <a:gd name="T58" fmla="*/ 2784 w 3157"/>
                    <a:gd name="T59" fmla="*/ 200 h 2261"/>
                    <a:gd name="T60" fmla="*/ 2907 w 3157"/>
                    <a:gd name="T61" fmla="*/ 317 h 2261"/>
                    <a:gd name="T62" fmla="*/ 2984 w 3157"/>
                    <a:gd name="T63" fmla="*/ 413 h 2261"/>
                    <a:gd name="T64" fmla="*/ 3013 w 3157"/>
                    <a:gd name="T65" fmla="*/ 455 h 2261"/>
                    <a:gd name="T66" fmla="*/ 3157 w 3157"/>
                    <a:gd name="T67" fmla="*/ 2156 h 2261"/>
                    <a:gd name="T68" fmla="*/ 3028 w 3157"/>
                    <a:gd name="T69" fmla="*/ 1839 h 2261"/>
                    <a:gd name="T70" fmla="*/ 3060 w 3157"/>
                    <a:gd name="T71" fmla="*/ 1646 h 2261"/>
                    <a:gd name="T72" fmla="*/ 3019 w 3157"/>
                    <a:gd name="T73" fmla="*/ 1455 h 2261"/>
                    <a:gd name="T74" fmla="*/ 2905 w 3157"/>
                    <a:gd name="T75" fmla="*/ 1286 h 2261"/>
                    <a:gd name="T76" fmla="*/ 2812 w 3157"/>
                    <a:gd name="T77" fmla="*/ 539 h 2261"/>
                    <a:gd name="T78" fmla="*/ 2753 w 3157"/>
                    <a:gd name="T79" fmla="*/ 465 h 2261"/>
                    <a:gd name="T80" fmla="*/ 2644 w 3157"/>
                    <a:gd name="T81" fmla="*/ 360 h 2261"/>
                    <a:gd name="T82" fmla="*/ 2489 w 3157"/>
                    <a:gd name="T83" fmla="*/ 265 h 2261"/>
                    <a:gd name="T84" fmla="*/ 2292 w 3157"/>
                    <a:gd name="T85" fmla="*/ 214 h 2261"/>
                    <a:gd name="T86" fmla="*/ 2081 w 3157"/>
                    <a:gd name="T87" fmla="*/ 231 h 2261"/>
                    <a:gd name="T88" fmla="*/ 1911 w 3157"/>
                    <a:gd name="T89" fmla="*/ 303 h 2261"/>
                    <a:gd name="T90" fmla="*/ 1781 w 3157"/>
                    <a:gd name="T91" fmla="*/ 403 h 2261"/>
                    <a:gd name="T92" fmla="*/ 1694 w 3157"/>
                    <a:gd name="T93" fmla="*/ 503 h 2261"/>
                    <a:gd name="T94" fmla="*/ 1704 w 3157"/>
                    <a:gd name="T95" fmla="*/ 1836 h 2261"/>
                    <a:gd name="T96" fmla="*/ 1883 w 3157"/>
                    <a:gd name="T97" fmla="*/ 1726 h 2261"/>
                    <a:gd name="T98" fmla="*/ 2008 w 3157"/>
                    <a:gd name="T99" fmla="*/ 1788 h 2261"/>
                    <a:gd name="T100" fmla="*/ 1961 w 3157"/>
                    <a:gd name="T101" fmla="*/ 1922 h 2261"/>
                    <a:gd name="T102" fmla="*/ 2120 w 3157"/>
                    <a:gd name="T103" fmla="*/ 2001 h 2261"/>
                    <a:gd name="T104" fmla="*/ 2274 w 3157"/>
                    <a:gd name="T105" fmla="*/ 2123 h 2261"/>
                    <a:gd name="T106" fmla="*/ 2470 w 3157"/>
                    <a:gd name="T107" fmla="*/ 2181 h 2261"/>
                    <a:gd name="T108" fmla="*/ 2672 w 3157"/>
                    <a:gd name="T109" fmla="*/ 2163 h 2261"/>
                    <a:gd name="T110" fmla="*/ 2858 w 3157"/>
                    <a:gd name="T111" fmla="*/ 2070 h 2261"/>
                    <a:gd name="T112" fmla="*/ 95 w 3157"/>
                    <a:gd name="T113" fmla="*/ 695 h 2261"/>
                    <a:gd name="T114" fmla="*/ 117 w 3157"/>
                    <a:gd name="T115" fmla="*/ 445 h 2261"/>
                    <a:gd name="T116" fmla="*/ 167 w 3157"/>
                    <a:gd name="T117" fmla="*/ 371 h 2261"/>
                    <a:gd name="T118" fmla="*/ 266 w 3157"/>
                    <a:gd name="T119" fmla="*/ 260 h 2261"/>
                    <a:gd name="T120" fmla="*/ 405 w 3157"/>
                    <a:gd name="T121" fmla="*/ 146 h 2261"/>
                    <a:gd name="T122" fmla="*/ 586 w 3157"/>
                    <a:gd name="T123" fmla="*/ 52 h 2261"/>
                    <a:gd name="T124" fmla="*/ 813 w 3157"/>
                    <a:gd name="T125" fmla="*/ 3 h 2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57" h="2261">
                      <a:moveTo>
                        <a:pt x="876" y="1858"/>
                      </a:moveTo>
                      <a:lnTo>
                        <a:pt x="825" y="1860"/>
                      </a:lnTo>
                      <a:lnTo>
                        <a:pt x="775" y="1866"/>
                      </a:lnTo>
                      <a:lnTo>
                        <a:pt x="729" y="1876"/>
                      </a:lnTo>
                      <a:lnTo>
                        <a:pt x="684" y="1889"/>
                      </a:lnTo>
                      <a:lnTo>
                        <a:pt x="642" y="1905"/>
                      </a:lnTo>
                      <a:lnTo>
                        <a:pt x="602" y="1923"/>
                      </a:lnTo>
                      <a:lnTo>
                        <a:pt x="565" y="1943"/>
                      </a:lnTo>
                      <a:lnTo>
                        <a:pt x="1192" y="1943"/>
                      </a:lnTo>
                      <a:lnTo>
                        <a:pt x="1153" y="1923"/>
                      </a:lnTo>
                      <a:lnTo>
                        <a:pt x="1113" y="1905"/>
                      </a:lnTo>
                      <a:lnTo>
                        <a:pt x="1070" y="1889"/>
                      </a:lnTo>
                      <a:lnTo>
                        <a:pt x="1025" y="1876"/>
                      </a:lnTo>
                      <a:lnTo>
                        <a:pt x="978" y="1866"/>
                      </a:lnTo>
                      <a:lnTo>
                        <a:pt x="929" y="1860"/>
                      </a:lnTo>
                      <a:lnTo>
                        <a:pt x="876" y="1858"/>
                      </a:lnTo>
                      <a:close/>
                      <a:moveTo>
                        <a:pt x="876" y="211"/>
                      </a:moveTo>
                      <a:lnTo>
                        <a:pt x="823" y="213"/>
                      </a:lnTo>
                      <a:lnTo>
                        <a:pt x="771" y="221"/>
                      </a:lnTo>
                      <a:lnTo>
                        <a:pt x="721" y="231"/>
                      </a:lnTo>
                      <a:lnTo>
                        <a:pt x="675" y="244"/>
                      </a:lnTo>
                      <a:lnTo>
                        <a:pt x="632" y="262"/>
                      </a:lnTo>
                      <a:lnTo>
                        <a:pt x="591" y="282"/>
                      </a:lnTo>
                      <a:lnTo>
                        <a:pt x="553" y="303"/>
                      </a:lnTo>
                      <a:lnTo>
                        <a:pt x="517" y="326"/>
                      </a:lnTo>
                      <a:lnTo>
                        <a:pt x="483" y="351"/>
                      </a:lnTo>
                      <a:lnTo>
                        <a:pt x="452" y="376"/>
                      </a:lnTo>
                      <a:lnTo>
                        <a:pt x="423" y="403"/>
                      </a:lnTo>
                      <a:lnTo>
                        <a:pt x="395" y="430"/>
                      </a:lnTo>
                      <a:lnTo>
                        <a:pt x="372" y="456"/>
                      </a:lnTo>
                      <a:lnTo>
                        <a:pt x="352" y="480"/>
                      </a:lnTo>
                      <a:lnTo>
                        <a:pt x="335" y="502"/>
                      </a:lnTo>
                      <a:lnTo>
                        <a:pt x="321" y="522"/>
                      </a:lnTo>
                      <a:lnTo>
                        <a:pt x="310" y="537"/>
                      </a:lnTo>
                      <a:lnTo>
                        <a:pt x="310" y="1866"/>
                      </a:lnTo>
                      <a:lnTo>
                        <a:pt x="343" y="1839"/>
                      </a:lnTo>
                      <a:lnTo>
                        <a:pt x="378" y="1812"/>
                      </a:lnTo>
                      <a:lnTo>
                        <a:pt x="415" y="1786"/>
                      </a:lnTo>
                      <a:lnTo>
                        <a:pt x="457" y="1761"/>
                      </a:lnTo>
                      <a:lnTo>
                        <a:pt x="500" y="1739"/>
                      </a:lnTo>
                      <a:lnTo>
                        <a:pt x="545" y="1717"/>
                      </a:lnTo>
                      <a:lnTo>
                        <a:pt x="594" y="1697"/>
                      </a:lnTo>
                      <a:lnTo>
                        <a:pt x="645" y="1680"/>
                      </a:lnTo>
                      <a:lnTo>
                        <a:pt x="699" y="1667"/>
                      </a:lnTo>
                      <a:lnTo>
                        <a:pt x="756" y="1657"/>
                      </a:lnTo>
                      <a:lnTo>
                        <a:pt x="815" y="1650"/>
                      </a:lnTo>
                      <a:lnTo>
                        <a:pt x="876" y="1648"/>
                      </a:lnTo>
                      <a:lnTo>
                        <a:pt x="876" y="1648"/>
                      </a:lnTo>
                      <a:lnTo>
                        <a:pt x="940" y="1650"/>
                      </a:lnTo>
                      <a:lnTo>
                        <a:pt x="1000" y="1657"/>
                      </a:lnTo>
                      <a:lnTo>
                        <a:pt x="1057" y="1667"/>
                      </a:lnTo>
                      <a:lnTo>
                        <a:pt x="1111" y="1681"/>
                      </a:lnTo>
                      <a:lnTo>
                        <a:pt x="1164" y="1698"/>
                      </a:lnTo>
                      <a:lnTo>
                        <a:pt x="1214" y="1719"/>
                      </a:lnTo>
                      <a:lnTo>
                        <a:pt x="1261" y="1741"/>
                      </a:lnTo>
                      <a:lnTo>
                        <a:pt x="1304" y="1765"/>
                      </a:lnTo>
                      <a:lnTo>
                        <a:pt x="1347" y="1790"/>
                      </a:lnTo>
                      <a:lnTo>
                        <a:pt x="1385" y="1816"/>
                      </a:lnTo>
                      <a:lnTo>
                        <a:pt x="1420" y="1844"/>
                      </a:lnTo>
                      <a:lnTo>
                        <a:pt x="1454" y="1871"/>
                      </a:lnTo>
                      <a:lnTo>
                        <a:pt x="1454" y="539"/>
                      </a:lnTo>
                      <a:lnTo>
                        <a:pt x="1445" y="525"/>
                      </a:lnTo>
                      <a:lnTo>
                        <a:pt x="1432" y="509"/>
                      </a:lnTo>
                      <a:lnTo>
                        <a:pt x="1415" y="487"/>
                      </a:lnTo>
                      <a:lnTo>
                        <a:pt x="1395" y="465"/>
                      </a:lnTo>
                      <a:lnTo>
                        <a:pt x="1372" y="439"/>
                      </a:lnTo>
                      <a:lnTo>
                        <a:pt x="1346" y="413"/>
                      </a:lnTo>
                      <a:lnTo>
                        <a:pt x="1317" y="386"/>
                      </a:lnTo>
                      <a:lnTo>
                        <a:pt x="1284" y="360"/>
                      </a:lnTo>
                      <a:lnTo>
                        <a:pt x="1250" y="334"/>
                      </a:lnTo>
                      <a:lnTo>
                        <a:pt x="1213" y="309"/>
                      </a:lnTo>
                      <a:lnTo>
                        <a:pt x="1173" y="286"/>
                      </a:lnTo>
                      <a:lnTo>
                        <a:pt x="1130" y="265"/>
                      </a:lnTo>
                      <a:lnTo>
                        <a:pt x="1085" y="247"/>
                      </a:lnTo>
                      <a:lnTo>
                        <a:pt x="1037" y="232"/>
                      </a:lnTo>
                      <a:lnTo>
                        <a:pt x="986" y="221"/>
                      </a:lnTo>
                      <a:lnTo>
                        <a:pt x="933" y="214"/>
                      </a:lnTo>
                      <a:lnTo>
                        <a:pt x="876" y="211"/>
                      </a:lnTo>
                      <a:close/>
                      <a:moveTo>
                        <a:pt x="876" y="0"/>
                      </a:moveTo>
                      <a:lnTo>
                        <a:pt x="941" y="3"/>
                      </a:lnTo>
                      <a:lnTo>
                        <a:pt x="1001" y="10"/>
                      </a:lnTo>
                      <a:lnTo>
                        <a:pt x="1059" y="20"/>
                      </a:lnTo>
                      <a:lnTo>
                        <a:pt x="1115" y="35"/>
                      </a:lnTo>
                      <a:lnTo>
                        <a:pt x="1167" y="52"/>
                      </a:lnTo>
                      <a:lnTo>
                        <a:pt x="1218" y="72"/>
                      </a:lnTo>
                      <a:lnTo>
                        <a:pt x="1264" y="95"/>
                      </a:lnTo>
                      <a:lnTo>
                        <a:pt x="1310" y="120"/>
                      </a:lnTo>
                      <a:lnTo>
                        <a:pt x="1351" y="146"/>
                      </a:lnTo>
                      <a:lnTo>
                        <a:pt x="1390" y="173"/>
                      </a:lnTo>
                      <a:lnTo>
                        <a:pt x="1427" y="200"/>
                      </a:lnTo>
                      <a:lnTo>
                        <a:pt x="1459" y="228"/>
                      </a:lnTo>
                      <a:lnTo>
                        <a:pt x="1496" y="263"/>
                      </a:lnTo>
                      <a:lnTo>
                        <a:pt x="1530" y="296"/>
                      </a:lnTo>
                      <a:lnTo>
                        <a:pt x="1560" y="330"/>
                      </a:lnTo>
                      <a:lnTo>
                        <a:pt x="1588" y="297"/>
                      </a:lnTo>
                      <a:lnTo>
                        <a:pt x="1621" y="264"/>
                      </a:lnTo>
                      <a:lnTo>
                        <a:pt x="1657" y="229"/>
                      </a:lnTo>
                      <a:lnTo>
                        <a:pt x="1689" y="201"/>
                      </a:lnTo>
                      <a:lnTo>
                        <a:pt x="1725" y="174"/>
                      </a:lnTo>
                      <a:lnTo>
                        <a:pt x="1763" y="146"/>
                      </a:lnTo>
                      <a:lnTo>
                        <a:pt x="1804" y="120"/>
                      </a:lnTo>
                      <a:lnTo>
                        <a:pt x="1849" y="96"/>
                      </a:lnTo>
                      <a:lnTo>
                        <a:pt x="1896" y="73"/>
                      </a:lnTo>
                      <a:lnTo>
                        <a:pt x="1946" y="52"/>
                      </a:lnTo>
                      <a:lnTo>
                        <a:pt x="1997" y="35"/>
                      </a:lnTo>
                      <a:lnTo>
                        <a:pt x="2053" y="20"/>
                      </a:lnTo>
                      <a:lnTo>
                        <a:pt x="2111" y="10"/>
                      </a:lnTo>
                      <a:lnTo>
                        <a:pt x="2171" y="3"/>
                      </a:lnTo>
                      <a:lnTo>
                        <a:pt x="2235" y="0"/>
                      </a:lnTo>
                      <a:lnTo>
                        <a:pt x="2299" y="3"/>
                      </a:lnTo>
                      <a:lnTo>
                        <a:pt x="2359" y="10"/>
                      </a:lnTo>
                      <a:lnTo>
                        <a:pt x="2417" y="20"/>
                      </a:lnTo>
                      <a:lnTo>
                        <a:pt x="2473" y="35"/>
                      </a:lnTo>
                      <a:lnTo>
                        <a:pt x="2526" y="52"/>
                      </a:lnTo>
                      <a:lnTo>
                        <a:pt x="2575" y="72"/>
                      </a:lnTo>
                      <a:lnTo>
                        <a:pt x="2623" y="95"/>
                      </a:lnTo>
                      <a:lnTo>
                        <a:pt x="2668" y="120"/>
                      </a:lnTo>
                      <a:lnTo>
                        <a:pt x="2709" y="146"/>
                      </a:lnTo>
                      <a:lnTo>
                        <a:pt x="2748" y="173"/>
                      </a:lnTo>
                      <a:lnTo>
                        <a:pt x="2784" y="200"/>
                      </a:lnTo>
                      <a:lnTo>
                        <a:pt x="2818" y="228"/>
                      </a:lnTo>
                      <a:lnTo>
                        <a:pt x="2850" y="259"/>
                      </a:lnTo>
                      <a:lnTo>
                        <a:pt x="2881" y="288"/>
                      </a:lnTo>
                      <a:lnTo>
                        <a:pt x="2907" y="317"/>
                      </a:lnTo>
                      <a:lnTo>
                        <a:pt x="2932" y="344"/>
                      </a:lnTo>
                      <a:lnTo>
                        <a:pt x="2952" y="370"/>
                      </a:lnTo>
                      <a:lnTo>
                        <a:pt x="2970" y="393"/>
                      </a:lnTo>
                      <a:lnTo>
                        <a:pt x="2984" y="413"/>
                      </a:lnTo>
                      <a:lnTo>
                        <a:pt x="2996" y="429"/>
                      </a:lnTo>
                      <a:lnTo>
                        <a:pt x="3004" y="443"/>
                      </a:lnTo>
                      <a:lnTo>
                        <a:pt x="3010" y="451"/>
                      </a:lnTo>
                      <a:lnTo>
                        <a:pt x="3013" y="455"/>
                      </a:lnTo>
                      <a:lnTo>
                        <a:pt x="3027" y="508"/>
                      </a:lnTo>
                      <a:lnTo>
                        <a:pt x="3027" y="695"/>
                      </a:lnTo>
                      <a:lnTo>
                        <a:pt x="3157" y="695"/>
                      </a:lnTo>
                      <a:lnTo>
                        <a:pt x="3157" y="2156"/>
                      </a:lnTo>
                      <a:lnTo>
                        <a:pt x="2955" y="1971"/>
                      </a:lnTo>
                      <a:lnTo>
                        <a:pt x="2983" y="1930"/>
                      </a:lnTo>
                      <a:lnTo>
                        <a:pt x="3008" y="1885"/>
                      </a:lnTo>
                      <a:lnTo>
                        <a:pt x="3028" y="1839"/>
                      </a:lnTo>
                      <a:lnTo>
                        <a:pt x="3042" y="1793"/>
                      </a:lnTo>
                      <a:lnTo>
                        <a:pt x="3053" y="1744"/>
                      </a:lnTo>
                      <a:lnTo>
                        <a:pt x="3059" y="1695"/>
                      </a:lnTo>
                      <a:lnTo>
                        <a:pt x="3060" y="1646"/>
                      </a:lnTo>
                      <a:lnTo>
                        <a:pt x="3057" y="1597"/>
                      </a:lnTo>
                      <a:lnTo>
                        <a:pt x="3049" y="1549"/>
                      </a:lnTo>
                      <a:lnTo>
                        <a:pt x="3037" y="1502"/>
                      </a:lnTo>
                      <a:lnTo>
                        <a:pt x="3019" y="1455"/>
                      </a:lnTo>
                      <a:lnTo>
                        <a:pt x="2998" y="1409"/>
                      </a:lnTo>
                      <a:lnTo>
                        <a:pt x="2972" y="1366"/>
                      </a:lnTo>
                      <a:lnTo>
                        <a:pt x="2941" y="1325"/>
                      </a:lnTo>
                      <a:lnTo>
                        <a:pt x="2905" y="1286"/>
                      </a:lnTo>
                      <a:lnTo>
                        <a:pt x="2876" y="1259"/>
                      </a:lnTo>
                      <a:lnTo>
                        <a:pt x="2845" y="1235"/>
                      </a:lnTo>
                      <a:lnTo>
                        <a:pt x="2812" y="1213"/>
                      </a:lnTo>
                      <a:lnTo>
                        <a:pt x="2812" y="539"/>
                      </a:lnTo>
                      <a:lnTo>
                        <a:pt x="2803" y="525"/>
                      </a:lnTo>
                      <a:lnTo>
                        <a:pt x="2790" y="509"/>
                      </a:lnTo>
                      <a:lnTo>
                        <a:pt x="2773" y="487"/>
                      </a:lnTo>
                      <a:lnTo>
                        <a:pt x="2753" y="465"/>
                      </a:lnTo>
                      <a:lnTo>
                        <a:pt x="2730" y="439"/>
                      </a:lnTo>
                      <a:lnTo>
                        <a:pt x="2705" y="413"/>
                      </a:lnTo>
                      <a:lnTo>
                        <a:pt x="2675" y="386"/>
                      </a:lnTo>
                      <a:lnTo>
                        <a:pt x="2644" y="360"/>
                      </a:lnTo>
                      <a:lnTo>
                        <a:pt x="2609" y="334"/>
                      </a:lnTo>
                      <a:lnTo>
                        <a:pt x="2571" y="309"/>
                      </a:lnTo>
                      <a:lnTo>
                        <a:pt x="2531" y="286"/>
                      </a:lnTo>
                      <a:lnTo>
                        <a:pt x="2489" y="265"/>
                      </a:lnTo>
                      <a:lnTo>
                        <a:pt x="2443" y="247"/>
                      </a:lnTo>
                      <a:lnTo>
                        <a:pt x="2395" y="232"/>
                      </a:lnTo>
                      <a:lnTo>
                        <a:pt x="2344" y="221"/>
                      </a:lnTo>
                      <a:lnTo>
                        <a:pt x="2292" y="214"/>
                      </a:lnTo>
                      <a:lnTo>
                        <a:pt x="2235" y="211"/>
                      </a:lnTo>
                      <a:lnTo>
                        <a:pt x="2181" y="213"/>
                      </a:lnTo>
                      <a:lnTo>
                        <a:pt x="2129" y="221"/>
                      </a:lnTo>
                      <a:lnTo>
                        <a:pt x="2081" y="231"/>
                      </a:lnTo>
                      <a:lnTo>
                        <a:pt x="2034" y="244"/>
                      </a:lnTo>
                      <a:lnTo>
                        <a:pt x="1990" y="262"/>
                      </a:lnTo>
                      <a:lnTo>
                        <a:pt x="1950" y="282"/>
                      </a:lnTo>
                      <a:lnTo>
                        <a:pt x="1911" y="303"/>
                      </a:lnTo>
                      <a:lnTo>
                        <a:pt x="1875" y="326"/>
                      </a:lnTo>
                      <a:lnTo>
                        <a:pt x="1841" y="351"/>
                      </a:lnTo>
                      <a:lnTo>
                        <a:pt x="1811" y="376"/>
                      </a:lnTo>
                      <a:lnTo>
                        <a:pt x="1781" y="403"/>
                      </a:lnTo>
                      <a:lnTo>
                        <a:pt x="1754" y="430"/>
                      </a:lnTo>
                      <a:lnTo>
                        <a:pt x="1731" y="456"/>
                      </a:lnTo>
                      <a:lnTo>
                        <a:pt x="1710" y="480"/>
                      </a:lnTo>
                      <a:lnTo>
                        <a:pt x="1694" y="503"/>
                      </a:lnTo>
                      <a:lnTo>
                        <a:pt x="1679" y="522"/>
                      </a:lnTo>
                      <a:lnTo>
                        <a:pt x="1668" y="537"/>
                      </a:lnTo>
                      <a:lnTo>
                        <a:pt x="1668" y="1866"/>
                      </a:lnTo>
                      <a:lnTo>
                        <a:pt x="1704" y="1836"/>
                      </a:lnTo>
                      <a:lnTo>
                        <a:pt x="1744" y="1807"/>
                      </a:lnTo>
                      <a:lnTo>
                        <a:pt x="1787" y="1778"/>
                      </a:lnTo>
                      <a:lnTo>
                        <a:pt x="1833" y="1751"/>
                      </a:lnTo>
                      <a:lnTo>
                        <a:pt x="1883" y="1726"/>
                      </a:lnTo>
                      <a:lnTo>
                        <a:pt x="1936" y="1703"/>
                      </a:lnTo>
                      <a:lnTo>
                        <a:pt x="1992" y="1685"/>
                      </a:lnTo>
                      <a:lnTo>
                        <a:pt x="1997" y="1736"/>
                      </a:lnTo>
                      <a:lnTo>
                        <a:pt x="2008" y="1788"/>
                      </a:lnTo>
                      <a:lnTo>
                        <a:pt x="2024" y="1839"/>
                      </a:lnTo>
                      <a:lnTo>
                        <a:pt x="2045" y="1889"/>
                      </a:lnTo>
                      <a:lnTo>
                        <a:pt x="2003" y="1905"/>
                      </a:lnTo>
                      <a:lnTo>
                        <a:pt x="1961" y="1922"/>
                      </a:lnTo>
                      <a:lnTo>
                        <a:pt x="1923" y="1943"/>
                      </a:lnTo>
                      <a:lnTo>
                        <a:pt x="2075" y="1943"/>
                      </a:lnTo>
                      <a:lnTo>
                        <a:pt x="2096" y="1973"/>
                      </a:lnTo>
                      <a:lnTo>
                        <a:pt x="2120" y="2001"/>
                      </a:lnTo>
                      <a:lnTo>
                        <a:pt x="2146" y="2028"/>
                      </a:lnTo>
                      <a:lnTo>
                        <a:pt x="2186" y="2065"/>
                      </a:lnTo>
                      <a:lnTo>
                        <a:pt x="2229" y="2096"/>
                      </a:lnTo>
                      <a:lnTo>
                        <a:pt x="2274" y="2123"/>
                      </a:lnTo>
                      <a:lnTo>
                        <a:pt x="2321" y="2145"/>
                      </a:lnTo>
                      <a:lnTo>
                        <a:pt x="2370" y="2161"/>
                      </a:lnTo>
                      <a:lnTo>
                        <a:pt x="2419" y="2174"/>
                      </a:lnTo>
                      <a:lnTo>
                        <a:pt x="2470" y="2181"/>
                      </a:lnTo>
                      <a:lnTo>
                        <a:pt x="2520" y="2184"/>
                      </a:lnTo>
                      <a:lnTo>
                        <a:pt x="2572" y="2182"/>
                      </a:lnTo>
                      <a:lnTo>
                        <a:pt x="2623" y="2176"/>
                      </a:lnTo>
                      <a:lnTo>
                        <a:pt x="2672" y="2163"/>
                      </a:lnTo>
                      <a:lnTo>
                        <a:pt x="2721" y="2148"/>
                      </a:lnTo>
                      <a:lnTo>
                        <a:pt x="2768" y="2127"/>
                      </a:lnTo>
                      <a:lnTo>
                        <a:pt x="2815" y="2101"/>
                      </a:lnTo>
                      <a:lnTo>
                        <a:pt x="2858" y="2070"/>
                      </a:lnTo>
                      <a:lnTo>
                        <a:pt x="3039" y="2261"/>
                      </a:lnTo>
                      <a:lnTo>
                        <a:pt x="0" y="2261"/>
                      </a:lnTo>
                      <a:lnTo>
                        <a:pt x="0" y="695"/>
                      </a:lnTo>
                      <a:lnTo>
                        <a:pt x="95" y="695"/>
                      </a:lnTo>
                      <a:lnTo>
                        <a:pt x="95" y="508"/>
                      </a:lnTo>
                      <a:lnTo>
                        <a:pt x="109" y="458"/>
                      </a:lnTo>
                      <a:lnTo>
                        <a:pt x="111" y="454"/>
                      </a:lnTo>
                      <a:lnTo>
                        <a:pt x="117" y="445"/>
                      </a:lnTo>
                      <a:lnTo>
                        <a:pt x="124" y="431"/>
                      </a:lnTo>
                      <a:lnTo>
                        <a:pt x="136" y="415"/>
                      </a:lnTo>
                      <a:lnTo>
                        <a:pt x="150" y="395"/>
                      </a:lnTo>
                      <a:lnTo>
                        <a:pt x="167" y="371"/>
                      </a:lnTo>
                      <a:lnTo>
                        <a:pt x="187" y="346"/>
                      </a:lnTo>
                      <a:lnTo>
                        <a:pt x="210" y="319"/>
                      </a:lnTo>
                      <a:lnTo>
                        <a:pt x="236" y="290"/>
                      </a:lnTo>
                      <a:lnTo>
                        <a:pt x="266" y="260"/>
                      </a:lnTo>
                      <a:lnTo>
                        <a:pt x="298" y="229"/>
                      </a:lnTo>
                      <a:lnTo>
                        <a:pt x="331" y="201"/>
                      </a:lnTo>
                      <a:lnTo>
                        <a:pt x="367" y="174"/>
                      </a:lnTo>
                      <a:lnTo>
                        <a:pt x="405" y="146"/>
                      </a:lnTo>
                      <a:lnTo>
                        <a:pt x="446" y="120"/>
                      </a:lnTo>
                      <a:lnTo>
                        <a:pt x="490" y="96"/>
                      </a:lnTo>
                      <a:lnTo>
                        <a:pt x="537" y="73"/>
                      </a:lnTo>
                      <a:lnTo>
                        <a:pt x="586" y="52"/>
                      </a:lnTo>
                      <a:lnTo>
                        <a:pt x="639" y="35"/>
                      </a:lnTo>
                      <a:lnTo>
                        <a:pt x="695" y="20"/>
                      </a:lnTo>
                      <a:lnTo>
                        <a:pt x="753" y="10"/>
                      </a:lnTo>
                      <a:lnTo>
                        <a:pt x="813" y="3"/>
                      </a:lnTo>
                      <a:lnTo>
                        <a:pt x="87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88"/>
                <p:cNvSpPr>
                  <a:spLocks noEditPoints="1"/>
                </p:cNvSpPr>
                <p:nvPr/>
              </p:nvSpPr>
              <p:spPr bwMode="auto">
                <a:xfrm>
                  <a:off x="2868613" y="3716338"/>
                  <a:ext cx="187325" cy="182563"/>
                </a:xfrm>
                <a:custGeom>
                  <a:avLst/>
                  <a:gdLst>
                    <a:gd name="T0" fmla="*/ 420 w 1425"/>
                    <a:gd name="T1" fmla="*/ 123 h 1382"/>
                    <a:gd name="T2" fmla="*/ 338 w 1425"/>
                    <a:gd name="T3" fmla="*/ 148 h 1382"/>
                    <a:gd name="T4" fmla="*/ 262 w 1425"/>
                    <a:gd name="T5" fmla="*/ 192 h 1382"/>
                    <a:gd name="T6" fmla="*/ 197 w 1425"/>
                    <a:gd name="T7" fmla="*/ 255 h 1382"/>
                    <a:gd name="T8" fmla="*/ 152 w 1425"/>
                    <a:gd name="T9" fmla="*/ 330 h 1382"/>
                    <a:gd name="T10" fmla="*/ 127 w 1425"/>
                    <a:gd name="T11" fmla="*/ 411 h 1382"/>
                    <a:gd name="T12" fmla="*/ 122 w 1425"/>
                    <a:gd name="T13" fmla="*/ 494 h 1382"/>
                    <a:gd name="T14" fmla="*/ 136 w 1425"/>
                    <a:gd name="T15" fmla="*/ 577 h 1382"/>
                    <a:gd name="T16" fmla="*/ 171 w 1425"/>
                    <a:gd name="T17" fmla="*/ 656 h 1382"/>
                    <a:gd name="T18" fmla="*/ 226 w 1425"/>
                    <a:gd name="T19" fmla="*/ 726 h 1382"/>
                    <a:gd name="T20" fmla="*/ 297 w 1425"/>
                    <a:gd name="T21" fmla="*/ 781 h 1382"/>
                    <a:gd name="T22" fmla="*/ 376 w 1425"/>
                    <a:gd name="T23" fmla="*/ 815 h 1382"/>
                    <a:gd name="T24" fmla="*/ 460 w 1425"/>
                    <a:gd name="T25" fmla="*/ 830 h 1382"/>
                    <a:gd name="T26" fmla="*/ 545 w 1425"/>
                    <a:gd name="T27" fmla="*/ 825 h 1382"/>
                    <a:gd name="T28" fmla="*/ 628 w 1425"/>
                    <a:gd name="T29" fmla="*/ 801 h 1382"/>
                    <a:gd name="T30" fmla="*/ 704 w 1425"/>
                    <a:gd name="T31" fmla="*/ 757 h 1382"/>
                    <a:gd name="T32" fmla="*/ 768 w 1425"/>
                    <a:gd name="T33" fmla="*/ 694 h 1382"/>
                    <a:gd name="T34" fmla="*/ 813 w 1425"/>
                    <a:gd name="T35" fmla="*/ 620 h 1382"/>
                    <a:gd name="T36" fmla="*/ 839 w 1425"/>
                    <a:gd name="T37" fmla="*/ 539 h 1382"/>
                    <a:gd name="T38" fmla="*/ 844 w 1425"/>
                    <a:gd name="T39" fmla="*/ 455 h 1382"/>
                    <a:gd name="T40" fmla="*/ 830 w 1425"/>
                    <a:gd name="T41" fmla="*/ 372 h 1382"/>
                    <a:gd name="T42" fmla="*/ 794 w 1425"/>
                    <a:gd name="T43" fmla="*/ 294 h 1382"/>
                    <a:gd name="T44" fmla="*/ 740 w 1425"/>
                    <a:gd name="T45" fmla="*/ 223 h 1382"/>
                    <a:gd name="T46" fmla="*/ 669 w 1425"/>
                    <a:gd name="T47" fmla="*/ 169 h 1382"/>
                    <a:gd name="T48" fmla="*/ 590 w 1425"/>
                    <a:gd name="T49" fmla="*/ 134 h 1382"/>
                    <a:gd name="T50" fmla="*/ 505 w 1425"/>
                    <a:gd name="T51" fmla="*/ 119 h 1382"/>
                    <a:gd name="T52" fmla="*/ 460 w 1425"/>
                    <a:gd name="T53" fmla="*/ 0 h 1382"/>
                    <a:gd name="T54" fmla="*/ 558 w 1425"/>
                    <a:gd name="T55" fmla="*/ 5 h 1382"/>
                    <a:gd name="T56" fmla="*/ 654 w 1425"/>
                    <a:gd name="T57" fmla="*/ 30 h 1382"/>
                    <a:gd name="T58" fmla="*/ 745 w 1425"/>
                    <a:gd name="T59" fmla="*/ 75 h 1382"/>
                    <a:gd name="T60" fmla="*/ 825 w 1425"/>
                    <a:gd name="T61" fmla="*/ 140 h 1382"/>
                    <a:gd name="T62" fmla="*/ 889 w 1425"/>
                    <a:gd name="T63" fmla="*/ 218 h 1382"/>
                    <a:gd name="T64" fmla="*/ 934 w 1425"/>
                    <a:gd name="T65" fmla="*/ 304 h 1382"/>
                    <a:gd name="T66" fmla="*/ 959 w 1425"/>
                    <a:gd name="T67" fmla="*/ 395 h 1382"/>
                    <a:gd name="T68" fmla="*/ 965 w 1425"/>
                    <a:gd name="T69" fmla="*/ 490 h 1382"/>
                    <a:gd name="T70" fmla="*/ 953 w 1425"/>
                    <a:gd name="T71" fmla="*/ 584 h 1382"/>
                    <a:gd name="T72" fmla="*/ 921 w 1425"/>
                    <a:gd name="T73" fmla="*/ 675 h 1382"/>
                    <a:gd name="T74" fmla="*/ 870 w 1425"/>
                    <a:gd name="T75" fmla="*/ 758 h 1382"/>
                    <a:gd name="T76" fmla="*/ 1292 w 1425"/>
                    <a:gd name="T77" fmla="*/ 1382 h 1382"/>
                    <a:gd name="T78" fmla="*/ 741 w 1425"/>
                    <a:gd name="T79" fmla="*/ 876 h 1382"/>
                    <a:gd name="T80" fmla="*/ 650 w 1425"/>
                    <a:gd name="T81" fmla="*/ 921 h 1382"/>
                    <a:gd name="T82" fmla="*/ 554 w 1425"/>
                    <a:gd name="T83" fmla="*/ 945 h 1382"/>
                    <a:gd name="T84" fmla="*/ 456 w 1425"/>
                    <a:gd name="T85" fmla="*/ 949 h 1382"/>
                    <a:gd name="T86" fmla="*/ 358 w 1425"/>
                    <a:gd name="T87" fmla="*/ 934 h 1382"/>
                    <a:gd name="T88" fmla="*/ 265 w 1425"/>
                    <a:gd name="T89" fmla="*/ 899 h 1382"/>
                    <a:gd name="T90" fmla="*/ 180 w 1425"/>
                    <a:gd name="T91" fmla="*/ 844 h 1382"/>
                    <a:gd name="T92" fmla="*/ 106 w 1425"/>
                    <a:gd name="T93" fmla="*/ 770 h 1382"/>
                    <a:gd name="T94" fmla="*/ 51 w 1425"/>
                    <a:gd name="T95" fmla="*/ 686 h 1382"/>
                    <a:gd name="T96" fmla="*/ 15 w 1425"/>
                    <a:gd name="T97" fmla="*/ 594 h 1382"/>
                    <a:gd name="T98" fmla="*/ 0 w 1425"/>
                    <a:gd name="T99" fmla="*/ 497 h 1382"/>
                    <a:gd name="T100" fmla="*/ 7 w 1425"/>
                    <a:gd name="T101" fmla="*/ 401 h 1382"/>
                    <a:gd name="T102" fmla="*/ 32 w 1425"/>
                    <a:gd name="T103" fmla="*/ 306 h 1382"/>
                    <a:gd name="T104" fmla="*/ 77 w 1425"/>
                    <a:gd name="T105" fmla="*/ 217 h 1382"/>
                    <a:gd name="T106" fmla="*/ 143 w 1425"/>
                    <a:gd name="T107" fmla="*/ 138 h 1382"/>
                    <a:gd name="T108" fmla="*/ 224 w 1425"/>
                    <a:gd name="T109" fmla="*/ 74 h 1382"/>
                    <a:gd name="T110" fmla="*/ 315 w 1425"/>
                    <a:gd name="T111" fmla="*/ 29 h 1382"/>
                    <a:gd name="T112" fmla="*/ 410 w 1425"/>
                    <a:gd name="T113" fmla="*/ 5 h 1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425" h="1382">
                      <a:moveTo>
                        <a:pt x="463" y="118"/>
                      </a:moveTo>
                      <a:lnTo>
                        <a:pt x="420" y="123"/>
                      </a:lnTo>
                      <a:lnTo>
                        <a:pt x="379" y="133"/>
                      </a:lnTo>
                      <a:lnTo>
                        <a:pt x="338" y="148"/>
                      </a:lnTo>
                      <a:lnTo>
                        <a:pt x="299" y="167"/>
                      </a:lnTo>
                      <a:lnTo>
                        <a:pt x="262" y="192"/>
                      </a:lnTo>
                      <a:lnTo>
                        <a:pt x="228" y="222"/>
                      </a:lnTo>
                      <a:lnTo>
                        <a:pt x="197" y="255"/>
                      </a:lnTo>
                      <a:lnTo>
                        <a:pt x="172" y="292"/>
                      </a:lnTo>
                      <a:lnTo>
                        <a:pt x="152" y="330"/>
                      </a:lnTo>
                      <a:lnTo>
                        <a:pt x="137" y="369"/>
                      </a:lnTo>
                      <a:lnTo>
                        <a:pt x="127" y="411"/>
                      </a:lnTo>
                      <a:lnTo>
                        <a:pt x="122" y="452"/>
                      </a:lnTo>
                      <a:lnTo>
                        <a:pt x="122" y="494"/>
                      </a:lnTo>
                      <a:lnTo>
                        <a:pt x="127" y="537"/>
                      </a:lnTo>
                      <a:lnTo>
                        <a:pt x="136" y="577"/>
                      </a:lnTo>
                      <a:lnTo>
                        <a:pt x="151" y="618"/>
                      </a:lnTo>
                      <a:lnTo>
                        <a:pt x="171" y="656"/>
                      </a:lnTo>
                      <a:lnTo>
                        <a:pt x="196" y="692"/>
                      </a:lnTo>
                      <a:lnTo>
                        <a:pt x="226" y="726"/>
                      </a:lnTo>
                      <a:lnTo>
                        <a:pt x="260" y="756"/>
                      </a:lnTo>
                      <a:lnTo>
                        <a:pt x="297" y="781"/>
                      </a:lnTo>
                      <a:lnTo>
                        <a:pt x="336" y="800"/>
                      </a:lnTo>
                      <a:lnTo>
                        <a:pt x="376" y="815"/>
                      </a:lnTo>
                      <a:lnTo>
                        <a:pt x="418" y="825"/>
                      </a:lnTo>
                      <a:lnTo>
                        <a:pt x="460" y="830"/>
                      </a:lnTo>
                      <a:lnTo>
                        <a:pt x="503" y="830"/>
                      </a:lnTo>
                      <a:lnTo>
                        <a:pt x="545" y="825"/>
                      </a:lnTo>
                      <a:lnTo>
                        <a:pt x="588" y="816"/>
                      </a:lnTo>
                      <a:lnTo>
                        <a:pt x="628" y="801"/>
                      </a:lnTo>
                      <a:lnTo>
                        <a:pt x="667" y="782"/>
                      </a:lnTo>
                      <a:lnTo>
                        <a:pt x="704" y="757"/>
                      </a:lnTo>
                      <a:lnTo>
                        <a:pt x="738" y="728"/>
                      </a:lnTo>
                      <a:lnTo>
                        <a:pt x="768" y="694"/>
                      </a:lnTo>
                      <a:lnTo>
                        <a:pt x="793" y="658"/>
                      </a:lnTo>
                      <a:lnTo>
                        <a:pt x="813" y="620"/>
                      </a:lnTo>
                      <a:lnTo>
                        <a:pt x="829" y="580"/>
                      </a:lnTo>
                      <a:lnTo>
                        <a:pt x="839" y="539"/>
                      </a:lnTo>
                      <a:lnTo>
                        <a:pt x="844" y="497"/>
                      </a:lnTo>
                      <a:lnTo>
                        <a:pt x="844" y="455"/>
                      </a:lnTo>
                      <a:lnTo>
                        <a:pt x="840" y="413"/>
                      </a:lnTo>
                      <a:lnTo>
                        <a:pt x="830" y="372"/>
                      </a:lnTo>
                      <a:lnTo>
                        <a:pt x="814" y="332"/>
                      </a:lnTo>
                      <a:lnTo>
                        <a:pt x="794" y="294"/>
                      </a:lnTo>
                      <a:lnTo>
                        <a:pt x="770" y="257"/>
                      </a:lnTo>
                      <a:lnTo>
                        <a:pt x="740" y="223"/>
                      </a:lnTo>
                      <a:lnTo>
                        <a:pt x="706" y="194"/>
                      </a:lnTo>
                      <a:lnTo>
                        <a:pt x="669" y="169"/>
                      </a:lnTo>
                      <a:lnTo>
                        <a:pt x="630" y="149"/>
                      </a:lnTo>
                      <a:lnTo>
                        <a:pt x="590" y="134"/>
                      </a:lnTo>
                      <a:lnTo>
                        <a:pt x="548" y="124"/>
                      </a:lnTo>
                      <a:lnTo>
                        <a:pt x="505" y="119"/>
                      </a:lnTo>
                      <a:lnTo>
                        <a:pt x="463" y="118"/>
                      </a:lnTo>
                      <a:close/>
                      <a:moveTo>
                        <a:pt x="460" y="0"/>
                      </a:moveTo>
                      <a:lnTo>
                        <a:pt x="510" y="0"/>
                      </a:lnTo>
                      <a:lnTo>
                        <a:pt x="558" y="5"/>
                      </a:lnTo>
                      <a:lnTo>
                        <a:pt x="607" y="15"/>
                      </a:lnTo>
                      <a:lnTo>
                        <a:pt x="654" y="30"/>
                      </a:lnTo>
                      <a:lnTo>
                        <a:pt x="700" y="51"/>
                      </a:lnTo>
                      <a:lnTo>
                        <a:pt x="745" y="75"/>
                      </a:lnTo>
                      <a:lnTo>
                        <a:pt x="786" y="105"/>
                      </a:lnTo>
                      <a:lnTo>
                        <a:pt x="825" y="140"/>
                      </a:lnTo>
                      <a:lnTo>
                        <a:pt x="860" y="177"/>
                      </a:lnTo>
                      <a:lnTo>
                        <a:pt x="889" y="218"/>
                      </a:lnTo>
                      <a:lnTo>
                        <a:pt x="914" y="259"/>
                      </a:lnTo>
                      <a:lnTo>
                        <a:pt x="934" y="304"/>
                      </a:lnTo>
                      <a:lnTo>
                        <a:pt x="948" y="350"/>
                      </a:lnTo>
                      <a:lnTo>
                        <a:pt x="959" y="395"/>
                      </a:lnTo>
                      <a:lnTo>
                        <a:pt x="964" y="443"/>
                      </a:lnTo>
                      <a:lnTo>
                        <a:pt x="965" y="490"/>
                      </a:lnTo>
                      <a:lnTo>
                        <a:pt x="961" y="538"/>
                      </a:lnTo>
                      <a:lnTo>
                        <a:pt x="953" y="584"/>
                      </a:lnTo>
                      <a:lnTo>
                        <a:pt x="939" y="630"/>
                      </a:lnTo>
                      <a:lnTo>
                        <a:pt x="921" y="675"/>
                      </a:lnTo>
                      <a:lnTo>
                        <a:pt x="898" y="717"/>
                      </a:lnTo>
                      <a:lnTo>
                        <a:pt x="870" y="758"/>
                      </a:lnTo>
                      <a:lnTo>
                        <a:pt x="1425" y="1261"/>
                      </a:lnTo>
                      <a:lnTo>
                        <a:pt x="1292" y="1382"/>
                      </a:lnTo>
                      <a:lnTo>
                        <a:pt x="783" y="847"/>
                      </a:lnTo>
                      <a:lnTo>
                        <a:pt x="741" y="876"/>
                      </a:lnTo>
                      <a:lnTo>
                        <a:pt x="696" y="901"/>
                      </a:lnTo>
                      <a:lnTo>
                        <a:pt x="650" y="921"/>
                      </a:lnTo>
                      <a:lnTo>
                        <a:pt x="602" y="935"/>
                      </a:lnTo>
                      <a:lnTo>
                        <a:pt x="554" y="945"/>
                      </a:lnTo>
                      <a:lnTo>
                        <a:pt x="505" y="949"/>
                      </a:lnTo>
                      <a:lnTo>
                        <a:pt x="456" y="949"/>
                      </a:lnTo>
                      <a:lnTo>
                        <a:pt x="406" y="944"/>
                      </a:lnTo>
                      <a:lnTo>
                        <a:pt x="358" y="934"/>
                      </a:lnTo>
                      <a:lnTo>
                        <a:pt x="311" y="919"/>
                      </a:lnTo>
                      <a:lnTo>
                        <a:pt x="265" y="899"/>
                      </a:lnTo>
                      <a:lnTo>
                        <a:pt x="221" y="874"/>
                      </a:lnTo>
                      <a:lnTo>
                        <a:pt x="180" y="844"/>
                      </a:lnTo>
                      <a:lnTo>
                        <a:pt x="141" y="810"/>
                      </a:lnTo>
                      <a:lnTo>
                        <a:pt x="106" y="770"/>
                      </a:lnTo>
                      <a:lnTo>
                        <a:pt x="75" y="730"/>
                      </a:lnTo>
                      <a:lnTo>
                        <a:pt x="51" y="686"/>
                      </a:lnTo>
                      <a:lnTo>
                        <a:pt x="31" y="640"/>
                      </a:lnTo>
                      <a:lnTo>
                        <a:pt x="15" y="594"/>
                      </a:lnTo>
                      <a:lnTo>
                        <a:pt x="6" y="546"/>
                      </a:lnTo>
                      <a:lnTo>
                        <a:pt x="0" y="497"/>
                      </a:lnTo>
                      <a:lnTo>
                        <a:pt x="1" y="448"/>
                      </a:lnTo>
                      <a:lnTo>
                        <a:pt x="7" y="401"/>
                      </a:lnTo>
                      <a:lnTo>
                        <a:pt x="16" y="353"/>
                      </a:lnTo>
                      <a:lnTo>
                        <a:pt x="32" y="306"/>
                      </a:lnTo>
                      <a:lnTo>
                        <a:pt x="52" y="260"/>
                      </a:lnTo>
                      <a:lnTo>
                        <a:pt x="77" y="217"/>
                      </a:lnTo>
                      <a:lnTo>
                        <a:pt x="108" y="176"/>
                      </a:lnTo>
                      <a:lnTo>
                        <a:pt x="143" y="138"/>
                      </a:lnTo>
                      <a:lnTo>
                        <a:pt x="183" y="103"/>
                      </a:lnTo>
                      <a:lnTo>
                        <a:pt x="224" y="74"/>
                      </a:lnTo>
                      <a:lnTo>
                        <a:pt x="268" y="49"/>
                      </a:lnTo>
                      <a:lnTo>
                        <a:pt x="315" y="29"/>
                      </a:lnTo>
                      <a:lnTo>
                        <a:pt x="362" y="14"/>
                      </a:lnTo>
                      <a:lnTo>
                        <a:pt x="410" y="5"/>
                      </a:lnTo>
                      <a:lnTo>
                        <a:pt x="46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9"/>
                <p:cNvSpPr>
                  <a:spLocks/>
                </p:cNvSpPr>
                <p:nvPr/>
              </p:nvSpPr>
              <p:spPr bwMode="auto">
                <a:xfrm>
                  <a:off x="2655888" y="3627438"/>
                  <a:ext cx="123825" cy="31750"/>
                </a:xfrm>
                <a:custGeom>
                  <a:avLst/>
                  <a:gdLst>
                    <a:gd name="T0" fmla="*/ 446 w 927"/>
                    <a:gd name="T1" fmla="*/ 0 h 237"/>
                    <a:gd name="T2" fmla="*/ 492 w 927"/>
                    <a:gd name="T3" fmla="*/ 1 h 237"/>
                    <a:gd name="T4" fmla="*/ 541 w 927"/>
                    <a:gd name="T5" fmla="*/ 7 h 237"/>
                    <a:gd name="T6" fmla="*/ 591 w 927"/>
                    <a:gd name="T7" fmla="*/ 17 h 237"/>
                    <a:gd name="T8" fmla="*/ 643 w 927"/>
                    <a:gd name="T9" fmla="*/ 31 h 237"/>
                    <a:gd name="T10" fmla="*/ 697 w 927"/>
                    <a:gd name="T11" fmla="*/ 51 h 237"/>
                    <a:gd name="T12" fmla="*/ 752 w 927"/>
                    <a:gd name="T13" fmla="*/ 76 h 237"/>
                    <a:gd name="T14" fmla="*/ 808 w 927"/>
                    <a:gd name="T15" fmla="*/ 106 h 237"/>
                    <a:gd name="T16" fmla="*/ 868 w 927"/>
                    <a:gd name="T17" fmla="*/ 142 h 237"/>
                    <a:gd name="T18" fmla="*/ 927 w 927"/>
                    <a:gd name="T19" fmla="*/ 186 h 237"/>
                    <a:gd name="T20" fmla="*/ 887 w 927"/>
                    <a:gd name="T21" fmla="*/ 237 h 237"/>
                    <a:gd name="T22" fmla="*/ 831 w 927"/>
                    <a:gd name="T23" fmla="*/ 195 h 237"/>
                    <a:gd name="T24" fmla="*/ 776 w 927"/>
                    <a:gd name="T25" fmla="*/ 161 h 237"/>
                    <a:gd name="T26" fmla="*/ 722 w 927"/>
                    <a:gd name="T27" fmla="*/ 132 h 237"/>
                    <a:gd name="T28" fmla="*/ 670 w 927"/>
                    <a:gd name="T29" fmla="*/ 109 h 237"/>
                    <a:gd name="T30" fmla="*/ 621 w 927"/>
                    <a:gd name="T31" fmla="*/ 91 h 237"/>
                    <a:gd name="T32" fmla="*/ 572 w 927"/>
                    <a:gd name="T33" fmla="*/ 78 h 237"/>
                    <a:gd name="T34" fmla="*/ 526 w 927"/>
                    <a:gd name="T35" fmla="*/ 68 h 237"/>
                    <a:gd name="T36" fmla="*/ 481 w 927"/>
                    <a:gd name="T37" fmla="*/ 63 h 237"/>
                    <a:gd name="T38" fmla="*/ 438 w 927"/>
                    <a:gd name="T39" fmla="*/ 62 h 237"/>
                    <a:gd name="T40" fmla="*/ 397 w 927"/>
                    <a:gd name="T41" fmla="*/ 64 h 237"/>
                    <a:gd name="T42" fmla="*/ 358 w 927"/>
                    <a:gd name="T43" fmla="*/ 68 h 237"/>
                    <a:gd name="T44" fmla="*/ 322 w 927"/>
                    <a:gd name="T45" fmla="*/ 76 h 237"/>
                    <a:gd name="T46" fmla="*/ 288 w 927"/>
                    <a:gd name="T47" fmla="*/ 85 h 237"/>
                    <a:gd name="T48" fmla="*/ 255 w 927"/>
                    <a:gd name="T49" fmla="*/ 97 h 237"/>
                    <a:gd name="T50" fmla="*/ 224 w 927"/>
                    <a:gd name="T51" fmla="*/ 109 h 237"/>
                    <a:gd name="T52" fmla="*/ 197 w 927"/>
                    <a:gd name="T53" fmla="*/ 122 h 237"/>
                    <a:gd name="T54" fmla="*/ 170 w 927"/>
                    <a:gd name="T55" fmla="*/ 137 h 237"/>
                    <a:gd name="T56" fmla="*/ 147 w 927"/>
                    <a:gd name="T57" fmla="*/ 151 h 237"/>
                    <a:gd name="T58" fmla="*/ 126 w 927"/>
                    <a:gd name="T59" fmla="*/ 165 h 237"/>
                    <a:gd name="T60" fmla="*/ 107 w 927"/>
                    <a:gd name="T61" fmla="*/ 180 h 237"/>
                    <a:gd name="T62" fmla="*/ 91 w 927"/>
                    <a:gd name="T63" fmla="*/ 192 h 237"/>
                    <a:gd name="T64" fmla="*/ 78 w 927"/>
                    <a:gd name="T65" fmla="*/ 204 h 237"/>
                    <a:gd name="T66" fmla="*/ 67 w 927"/>
                    <a:gd name="T67" fmla="*/ 215 h 237"/>
                    <a:gd name="T68" fmla="*/ 59 w 927"/>
                    <a:gd name="T69" fmla="*/ 223 h 237"/>
                    <a:gd name="T70" fmla="*/ 52 w 927"/>
                    <a:gd name="T71" fmla="*/ 228 h 237"/>
                    <a:gd name="T72" fmla="*/ 49 w 927"/>
                    <a:gd name="T73" fmla="*/ 231 h 237"/>
                    <a:gd name="T74" fmla="*/ 0 w 927"/>
                    <a:gd name="T75" fmla="*/ 190 h 237"/>
                    <a:gd name="T76" fmla="*/ 2 w 927"/>
                    <a:gd name="T77" fmla="*/ 188 h 237"/>
                    <a:gd name="T78" fmla="*/ 7 w 927"/>
                    <a:gd name="T79" fmla="*/ 183 h 237"/>
                    <a:gd name="T80" fmla="*/ 14 w 927"/>
                    <a:gd name="T81" fmla="*/ 175 h 237"/>
                    <a:gd name="T82" fmla="*/ 26 w 927"/>
                    <a:gd name="T83" fmla="*/ 165 h 237"/>
                    <a:gd name="T84" fmla="*/ 40 w 927"/>
                    <a:gd name="T85" fmla="*/ 153 h 237"/>
                    <a:gd name="T86" fmla="*/ 56 w 927"/>
                    <a:gd name="T87" fmla="*/ 139 h 237"/>
                    <a:gd name="T88" fmla="*/ 75 w 927"/>
                    <a:gd name="T89" fmla="*/ 125 h 237"/>
                    <a:gd name="T90" fmla="*/ 97 w 927"/>
                    <a:gd name="T91" fmla="*/ 110 h 237"/>
                    <a:gd name="T92" fmla="*/ 121 w 927"/>
                    <a:gd name="T93" fmla="*/ 93 h 237"/>
                    <a:gd name="T94" fmla="*/ 148 w 927"/>
                    <a:gd name="T95" fmla="*/ 78 h 237"/>
                    <a:gd name="T96" fmla="*/ 177 w 927"/>
                    <a:gd name="T97" fmla="*/ 63 h 237"/>
                    <a:gd name="T98" fmla="*/ 208 w 927"/>
                    <a:gd name="T99" fmla="*/ 49 h 237"/>
                    <a:gd name="T100" fmla="*/ 243 w 927"/>
                    <a:gd name="T101" fmla="*/ 35 h 237"/>
                    <a:gd name="T102" fmla="*/ 279 w 927"/>
                    <a:gd name="T103" fmla="*/ 24 h 237"/>
                    <a:gd name="T104" fmla="*/ 318 w 927"/>
                    <a:gd name="T105" fmla="*/ 13 h 237"/>
                    <a:gd name="T106" fmla="*/ 358 w 927"/>
                    <a:gd name="T107" fmla="*/ 6 h 237"/>
                    <a:gd name="T108" fmla="*/ 401 w 927"/>
                    <a:gd name="T109" fmla="*/ 1 h 237"/>
                    <a:gd name="T110" fmla="*/ 446 w 927"/>
                    <a:gd name="T111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27" h="237">
                      <a:moveTo>
                        <a:pt x="446" y="0"/>
                      </a:moveTo>
                      <a:lnTo>
                        <a:pt x="492" y="1"/>
                      </a:lnTo>
                      <a:lnTo>
                        <a:pt x="541" y="7"/>
                      </a:lnTo>
                      <a:lnTo>
                        <a:pt x="591" y="17"/>
                      </a:lnTo>
                      <a:lnTo>
                        <a:pt x="643" y="31"/>
                      </a:lnTo>
                      <a:lnTo>
                        <a:pt x="697" y="51"/>
                      </a:lnTo>
                      <a:lnTo>
                        <a:pt x="752" y="76"/>
                      </a:lnTo>
                      <a:lnTo>
                        <a:pt x="808" y="106"/>
                      </a:lnTo>
                      <a:lnTo>
                        <a:pt x="868" y="142"/>
                      </a:lnTo>
                      <a:lnTo>
                        <a:pt x="927" y="186"/>
                      </a:lnTo>
                      <a:lnTo>
                        <a:pt x="887" y="237"/>
                      </a:lnTo>
                      <a:lnTo>
                        <a:pt x="831" y="195"/>
                      </a:lnTo>
                      <a:lnTo>
                        <a:pt x="776" y="161"/>
                      </a:lnTo>
                      <a:lnTo>
                        <a:pt x="722" y="132"/>
                      </a:lnTo>
                      <a:lnTo>
                        <a:pt x="670" y="109"/>
                      </a:lnTo>
                      <a:lnTo>
                        <a:pt x="621" y="91"/>
                      </a:lnTo>
                      <a:lnTo>
                        <a:pt x="572" y="78"/>
                      </a:lnTo>
                      <a:lnTo>
                        <a:pt x="526" y="68"/>
                      </a:lnTo>
                      <a:lnTo>
                        <a:pt x="481" y="63"/>
                      </a:lnTo>
                      <a:lnTo>
                        <a:pt x="438" y="62"/>
                      </a:lnTo>
                      <a:lnTo>
                        <a:pt x="397" y="64"/>
                      </a:lnTo>
                      <a:lnTo>
                        <a:pt x="358" y="68"/>
                      </a:lnTo>
                      <a:lnTo>
                        <a:pt x="322" y="76"/>
                      </a:lnTo>
                      <a:lnTo>
                        <a:pt x="288" y="85"/>
                      </a:lnTo>
                      <a:lnTo>
                        <a:pt x="255" y="97"/>
                      </a:lnTo>
                      <a:lnTo>
                        <a:pt x="224" y="109"/>
                      </a:lnTo>
                      <a:lnTo>
                        <a:pt x="197" y="122"/>
                      </a:lnTo>
                      <a:lnTo>
                        <a:pt x="170" y="137"/>
                      </a:lnTo>
                      <a:lnTo>
                        <a:pt x="147" y="151"/>
                      </a:lnTo>
                      <a:lnTo>
                        <a:pt x="126" y="165"/>
                      </a:lnTo>
                      <a:lnTo>
                        <a:pt x="107" y="180"/>
                      </a:lnTo>
                      <a:lnTo>
                        <a:pt x="91" y="192"/>
                      </a:lnTo>
                      <a:lnTo>
                        <a:pt x="78" y="204"/>
                      </a:lnTo>
                      <a:lnTo>
                        <a:pt x="67" y="215"/>
                      </a:lnTo>
                      <a:lnTo>
                        <a:pt x="59" y="223"/>
                      </a:lnTo>
                      <a:lnTo>
                        <a:pt x="52" y="228"/>
                      </a:lnTo>
                      <a:lnTo>
                        <a:pt x="49" y="231"/>
                      </a:lnTo>
                      <a:lnTo>
                        <a:pt x="0" y="190"/>
                      </a:lnTo>
                      <a:lnTo>
                        <a:pt x="2" y="188"/>
                      </a:lnTo>
                      <a:lnTo>
                        <a:pt x="7" y="183"/>
                      </a:lnTo>
                      <a:lnTo>
                        <a:pt x="14" y="175"/>
                      </a:lnTo>
                      <a:lnTo>
                        <a:pt x="26" y="165"/>
                      </a:lnTo>
                      <a:lnTo>
                        <a:pt x="40" y="153"/>
                      </a:lnTo>
                      <a:lnTo>
                        <a:pt x="56" y="139"/>
                      </a:lnTo>
                      <a:lnTo>
                        <a:pt x="75" y="125"/>
                      </a:lnTo>
                      <a:lnTo>
                        <a:pt x="97" y="110"/>
                      </a:lnTo>
                      <a:lnTo>
                        <a:pt x="121" y="93"/>
                      </a:lnTo>
                      <a:lnTo>
                        <a:pt x="148" y="78"/>
                      </a:lnTo>
                      <a:lnTo>
                        <a:pt x="177" y="63"/>
                      </a:lnTo>
                      <a:lnTo>
                        <a:pt x="208" y="49"/>
                      </a:lnTo>
                      <a:lnTo>
                        <a:pt x="243" y="35"/>
                      </a:lnTo>
                      <a:lnTo>
                        <a:pt x="279" y="24"/>
                      </a:lnTo>
                      <a:lnTo>
                        <a:pt x="318" y="13"/>
                      </a:lnTo>
                      <a:lnTo>
                        <a:pt x="358" y="6"/>
                      </a:lnTo>
                      <a:lnTo>
                        <a:pt x="401" y="1"/>
                      </a:lnTo>
                      <a:lnTo>
                        <a:pt x="4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0"/>
                <p:cNvSpPr>
                  <a:spLocks/>
                </p:cNvSpPr>
                <p:nvPr/>
              </p:nvSpPr>
              <p:spPr bwMode="auto">
                <a:xfrm>
                  <a:off x="2655888" y="3656013"/>
                  <a:ext cx="123825" cy="30163"/>
                </a:xfrm>
                <a:custGeom>
                  <a:avLst/>
                  <a:gdLst>
                    <a:gd name="T0" fmla="*/ 446 w 927"/>
                    <a:gd name="T1" fmla="*/ 0 h 237"/>
                    <a:gd name="T2" fmla="*/ 492 w 927"/>
                    <a:gd name="T3" fmla="*/ 2 h 237"/>
                    <a:gd name="T4" fmla="*/ 541 w 927"/>
                    <a:gd name="T5" fmla="*/ 7 h 237"/>
                    <a:gd name="T6" fmla="*/ 591 w 927"/>
                    <a:gd name="T7" fmla="*/ 18 h 237"/>
                    <a:gd name="T8" fmla="*/ 643 w 927"/>
                    <a:gd name="T9" fmla="*/ 32 h 237"/>
                    <a:gd name="T10" fmla="*/ 697 w 927"/>
                    <a:gd name="T11" fmla="*/ 52 h 237"/>
                    <a:gd name="T12" fmla="*/ 752 w 927"/>
                    <a:gd name="T13" fmla="*/ 76 h 237"/>
                    <a:gd name="T14" fmla="*/ 808 w 927"/>
                    <a:gd name="T15" fmla="*/ 107 h 237"/>
                    <a:gd name="T16" fmla="*/ 868 w 927"/>
                    <a:gd name="T17" fmla="*/ 143 h 237"/>
                    <a:gd name="T18" fmla="*/ 927 w 927"/>
                    <a:gd name="T19" fmla="*/ 187 h 237"/>
                    <a:gd name="T20" fmla="*/ 887 w 927"/>
                    <a:gd name="T21" fmla="*/ 237 h 237"/>
                    <a:gd name="T22" fmla="*/ 831 w 927"/>
                    <a:gd name="T23" fmla="*/ 196 h 237"/>
                    <a:gd name="T24" fmla="*/ 776 w 927"/>
                    <a:gd name="T25" fmla="*/ 161 h 237"/>
                    <a:gd name="T26" fmla="*/ 722 w 927"/>
                    <a:gd name="T27" fmla="*/ 133 h 237"/>
                    <a:gd name="T28" fmla="*/ 670 w 927"/>
                    <a:gd name="T29" fmla="*/ 109 h 237"/>
                    <a:gd name="T30" fmla="*/ 621 w 927"/>
                    <a:gd name="T31" fmla="*/ 91 h 237"/>
                    <a:gd name="T32" fmla="*/ 572 w 927"/>
                    <a:gd name="T33" fmla="*/ 78 h 237"/>
                    <a:gd name="T34" fmla="*/ 526 w 927"/>
                    <a:gd name="T35" fmla="*/ 68 h 237"/>
                    <a:gd name="T36" fmla="*/ 481 w 927"/>
                    <a:gd name="T37" fmla="*/ 63 h 237"/>
                    <a:gd name="T38" fmla="*/ 438 w 927"/>
                    <a:gd name="T39" fmla="*/ 62 h 237"/>
                    <a:gd name="T40" fmla="*/ 397 w 927"/>
                    <a:gd name="T41" fmla="*/ 64 h 237"/>
                    <a:gd name="T42" fmla="*/ 358 w 927"/>
                    <a:gd name="T43" fmla="*/ 69 h 237"/>
                    <a:gd name="T44" fmla="*/ 322 w 927"/>
                    <a:gd name="T45" fmla="*/ 77 h 237"/>
                    <a:gd name="T46" fmla="*/ 288 w 927"/>
                    <a:gd name="T47" fmla="*/ 86 h 237"/>
                    <a:gd name="T48" fmla="*/ 255 w 927"/>
                    <a:gd name="T49" fmla="*/ 96 h 237"/>
                    <a:gd name="T50" fmla="*/ 224 w 927"/>
                    <a:gd name="T51" fmla="*/ 109 h 237"/>
                    <a:gd name="T52" fmla="*/ 197 w 927"/>
                    <a:gd name="T53" fmla="*/ 122 h 237"/>
                    <a:gd name="T54" fmla="*/ 170 w 927"/>
                    <a:gd name="T55" fmla="*/ 137 h 237"/>
                    <a:gd name="T56" fmla="*/ 147 w 927"/>
                    <a:gd name="T57" fmla="*/ 151 h 237"/>
                    <a:gd name="T58" fmla="*/ 126 w 927"/>
                    <a:gd name="T59" fmla="*/ 166 h 237"/>
                    <a:gd name="T60" fmla="*/ 107 w 927"/>
                    <a:gd name="T61" fmla="*/ 179 h 237"/>
                    <a:gd name="T62" fmla="*/ 91 w 927"/>
                    <a:gd name="T63" fmla="*/ 193 h 237"/>
                    <a:gd name="T64" fmla="*/ 78 w 927"/>
                    <a:gd name="T65" fmla="*/ 204 h 237"/>
                    <a:gd name="T66" fmla="*/ 67 w 927"/>
                    <a:gd name="T67" fmla="*/ 215 h 237"/>
                    <a:gd name="T68" fmla="*/ 59 w 927"/>
                    <a:gd name="T69" fmla="*/ 223 h 237"/>
                    <a:gd name="T70" fmla="*/ 52 w 927"/>
                    <a:gd name="T71" fmla="*/ 229 h 237"/>
                    <a:gd name="T72" fmla="*/ 49 w 927"/>
                    <a:gd name="T73" fmla="*/ 232 h 237"/>
                    <a:gd name="T74" fmla="*/ 0 w 927"/>
                    <a:gd name="T75" fmla="*/ 191 h 237"/>
                    <a:gd name="T76" fmla="*/ 2 w 927"/>
                    <a:gd name="T77" fmla="*/ 189 h 237"/>
                    <a:gd name="T78" fmla="*/ 7 w 927"/>
                    <a:gd name="T79" fmla="*/ 184 h 237"/>
                    <a:gd name="T80" fmla="*/ 14 w 927"/>
                    <a:gd name="T81" fmla="*/ 176 h 237"/>
                    <a:gd name="T82" fmla="*/ 26 w 927"/>
                    <a:gd name="T83" fmla="*/ 166 h 237"/>
                    <a:gd name="T84" fmla="*/ 40 w 927"/>
                    <a:gd name="T85" fmla="*/ 154 h 237"/>
                    <a:gd name="T86" fmla="*/ 56 w 927"/>
                    <a:gd name="T87" fmla="*/ 140 h 237"/>
                    <a:gd name="T88" fmla="*/ 75 w 927"/>
                    <a:gd name="T89" fmla="*/ 126 h 237"/>
                    <a:gd name="T90" fmla="*/ 97 w 927"/>
                    <a:gd name="T91" fmla="*/ 110 h 237"/>
                    <a:gd name="T92" fmla="*/ 121 w 927"/>
                    <a:gd name="T93" fmla="*/ 94 h 237"/>
                    <a:gd name="T94" fmla="*/ 148 w 927"/>
                    <a:gd name="T95" fmla="*/ 79 h 237"/>
                    <a:gd name="T96" fmla="*/ 177 w 927"/>
                    <a:gd name="T97" fmla="*/ 63 h 237"/>
                    <a:gd name="T98" fmla="*/ 208 w 927"/>
                    <a:gd name="T99" fmla="*/ 50 h 237"/>
                    <a:gd name="T100" fmla="*/ 243 w 927"/>
                    <a:gd name="T101" fmla="*/ 36 h 237"/>
                    <a:gd name="T102" fmla="*/ 279 w 927"/>
                    <a:gd name="T103" fmla="*/ 24 h 237"/>
                    <a:gd name="T104" fmla="*/ 318 w 927"/>
                    <a:gd name="T105" fmla="*/ 14 h 237"/>
                    <a:gd name="T106" fmla="*/ 358 w 927"/>
                    <a:gd name="T107" fmla="*/ 7 h 237"/>
                    <a:gd name="T108" fmla="*/ 401 w 927"/>
                    <a:gd name="T109" fmla="*/ 2 h 237"/>
                    <a:gd name="T110" fmla="*/ 446 w 927"/>
                    <a:gd name="T111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27" h="237">
                      <a:moveTo>
                        <a:pt x="446" y="0"/>
                      </a:moveTo>
                      <a:lnTo>
                        <a:pt x="492" y="2"/>
                      </a:lnTo>
                      <a:lnTo>
                        <a:pt x="541" y="7"/>
                      </a:lnTo>
                      <a:lnTo>
                        <a:pt x="591" y="18"/>
                      </a:lnTo>
                      <a:lnTo>
                        <a:pt x="643" y="32"/>
                      </a:lnTo>
                      <a:lnTo>
                        <a:pt x="697" y="52"/>
                      </a:lnTo>
                      <a:lnTo>
                        <a:pt x="752" y="76"/>
                      </a:lnTo>
                      <a:lnTo>
                        <a:pt x="808" y="107"/>
                      </a:lnTo>
                      <a:lnTo>
                        <a:pt x="868" y="143"/>
                      </a:lnTo>
                      <a:lnTo>
                        <a:pt x="927" y="187"/>
                      </a:lnTo>
                      <a:lnTo>
                        <a:pt x="887" y="237"/>
                      </a:lnTo>
                      <a:lnTo>
                        <a:pt x="831" y="196"/>
                      </a:lnTo>
                      <a:lnTo>
                        <a:pt x="776" y="161"/>
                      </a:lnTo>
                      <a:lnTo>
                        <a:pt x="722" y="133"/>
                      </a:lnTo>
                      <a:lnTo>
                        <a:pt x="670" y="109"/>
                      </a:lnTo>
                      <a:lnTo>
                        <a:pt x="621" y="91"/>
                      </a:lnTo>
                      <a:lnTo>
                        <a:pt x="572" y="78"/>
                      </a:lnTo>
                      <a:lnTo>
                        <a:pt x="526" y="68"/>
                      </a:lnTo>
                      <a:lnTo>
                        <a:pt x="481" y="63"/>
                      </a:lnTo>
                      <a:lnTo>
                        <a:pt x="438" y="62"/>
                      </a:lnTo>
                      <a:lnTo>
                        <a:pt x="397" y="64"/>
                      </a:lnTo>
                      <a:lnTo>
                        <a:pt x="358" y="69"/>
                      </a:lnTo>
                      <a:lnTo>
                        <a:pt x="322" y="77"/>
                      </a:lnTo>
                      <a:lnTo>
                        <a:pt x="288" y="86"/>
                      </a:lnTo>
                      <a:lnTo>
                        <a:pt x="255" y="96"/>
                      </a:lnTo>
                      <a:lnTo>
                        <a:pt x="224" y="109"/>
                      </a:lnTo>
                      <a:lnTo>
                        <a:pt x="197" y="122"/>
                      </a:lnTo>
                      <a:lnTo>
                        <a:pt x="170" y="137"/>
                      </a:lnTo>
                      <a:lnTo>
                        <a:pt x="147" y="151"/>
                      </a:lnTo>
                      <a:lnTo>
                        <a:pt x="126" y="166"/>
                      </a:lnTo>
                      <a:lnTo>
                        <a:pt x="107" y="179"/>
                      </a:lnTo>
                      <a:lnTo>
                        <a:pt x="91" y="193"/>
                      </a:lnTo>
                      <a:lnTo>
                        <a:pt x="78" y="204"/>
                      </a:lnTo>
                      <a:lnTo>
                        <a:pt x="67" y="215"/>
                      </a:lnTo>
                      <a:lnTo>
                        <a:pt x="59" y="223"/>
                      </a:lnTo>
                      <a:lnTo>
                        <a:pt x="52" y="229"/>
                      </a:lnTo>
                      <a:lnTo>
                        <a:pt x="49" y="232"/>
                      </a:lnTo>
                      <a:lnTo>
                        <a:pt x="0" y="191"/>
                      </a:lnTo>
                      <a:lnTo>
                        <a:pt x="2" y="189"/>
                      </a:lnTo>
                      <a:lnTo>
                        <a:pt x="7" y="184"/>
                      </a:lnTo>
                      <a:lnTo>
                        <a:pt x="14" y="176"/>
                      </a:lnTo>
                      <a:lnTo>
                        <a:pt x="26" y="166"/>
                      </a:lnTo>
                      <a:lnTo>
                        <a:pt x="40" y="154"/>
                      </a:lnTo>
                      <a:lnTo>
                        <a:pt x="56" y="140"/>
                      </a:lnTo>
                      <a:lnTo>
                        <a:pt x="75" y="126"/>
                      </a:lnTo>
                      <a:lnTo>
                        <a:pt x="97" y="110"/>
                      </a:lnTo>
                      <a:lnTo>
                        <a:pt x="121" y="94"/>
                      </a:lnTo>
                      <a:lnTo>
                        <a:pt x="148" y="79"/>
                      </a:lnTo>
                      <a:lnTo>
                        <a:pt x="177" y="63"/>
                      </a:lnTo>
                      <a:lnTo>
                        <a:pt x="208" y="50"/>
                      </a:lnTo>
                      <a:lnTo>
                        <a:pt x="243" y="36"/>
                      </a:lnTo>
                      <a:lnTo>
                        <a:pt x="279" y="24"/>
                      </a:lnTo>
                      <a:lnTo>
                        <a:pt x="318" y="14"/>
                      </a:lnTo>
                      <a:lnTo>
                        <a:pt x="358" y="7"/>
                      </a:lnTo>
                      <a:lnTo>
                        <a:pt x="401" y="2"/>
                      </a:lnTo>
                      <a:lnTo>
                        <a:pt x="4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91"/>
                <p:cNvSpPr>
                  <a:spLocks/>
                </p:cNvSpPr>
                <p:nvPr/>
              </p:nvSpPr>
              <p:spPr bwMode="auto">
                <a:xfrm>
                  <a:off x="2655888" y="3686175"/>
                  <a:ext cx="123825" cy="31750"/>
                </a:xfrm>
                <a:custGeom>
                  <a:avLst/>
                  <a:gdLst>
                    <a:gd name="T0" fmla="*/ 446 w 927"/>
                    <a:gd name="T1" fmla="*/ 0 h 237"/>
                    <a:gd name="T2" fmla="*/ 492 w 927"/>
                    <a:gd name="T3" fmla="*/ 1 h 237"/>
                    <a:gd name="T4" fmla="*/ 541 w 927"/>
                    <a:gd name="T5" fmla="*/ 8 h 237"/>
                    <a:gd name="T6" fmla="*/ 591 w 927"/>
                    <a:gd name="T7" fmla="*/ 17 h 237"/>
                    <a:gd name="T8" fmla="*/ 643 w 927"/>
                    <a:gd name="T9" fmla="*/ 32 h 237"/>
                    <a:gd name="T10" fmla="*/ 697 w 927"/>
                    <a:gd name="T11" fmla="*/ 51 h 237"/>
                    <a:gd name="T12" fmla="*/ 752 w 927"/>
                    <a:gd name="T13" fmla="*/ 76 h 237"/>
                    <a:gd name="T14" fmla="*/ 808 w 927"/>
                    <a:gd name="T15" fmla="*/ 106 h 237"/>
                    <a:gd name="T16" fmla="*/ 868 w 927"/>
                    <a:gd name="T17" fmla="*/ 143 h 237"/>
                    <a:gd name="T18" fmla="*/ 927 w 927"/>
                    <a:gd name="T19" fmla="*/ 186 h 237"/>
                    <a:gd name="T20" fmla="*/ 887 w 927"/>
                    <a:gd name="T21" fmla="*/ 237 h 237"/>
                    <a:gd name="T22" fmla="*/ 831 w 927"/>
                    <a:gd name="T23" fmla="*/ 197 h 237"/>
                    <a:gd name="T24" fmla="*/ 776 w 927"/>
                    <a:gd name="T25" fmla="*/ 161 h 237"/>
                    <a:gd name="T26" fmla="*/ 722 w 927"/>
                    <a:gd name="T27" fmla="*/ 133 h 237"/>
                    <a:gd name="T28" fmla="*/ 670 w 927"/>
                    <a:gd name="T29" fmla="*/ 109 h 237"/>
                    <a:gd name="T30" fmla="*/ 621 w 927"/>
                    <a:gd name="T31" fmla="*/ 92 h 237"/>
                    <a:gd name="T32" fmla="*/ 572 w 927"/>
                    <a:gd name="T33" fmla="*/ 78 h 237"/>
                    <a:gd name="T34" fmla="*/ 526 w 927"/>
                    <a:gd name="T35" fmla="*/ 69 h 237"/>
                    <a:gd name="T36" fmla="*/ 481 w 927"/>
                    <a:gd name="T37" fmla="*/ 64 h 237"/>
                    <a:gd name="T38" fmla="*/ 438 w 927"/>
                    <a:gd name="T39" fmla="*/ 63 h 237"/>
                    <a:gd name="T40" fmla="*/ 397 w 927"/>
                    <a:gd name="T41" fmla="*/ 65 h 237"/>
                    <a:gd name="T42" fmla="*/ 358 w 927"/>
                    <a:gd name="T43" fmla="*/ 69 h 237"/>
                    <a:gd name="T44" fmla="*/ 322 w 927"/>
                    <a:gd name="T45" fmla="*/ 76 h 237"/>
                    <a:gd name="T46" fmla="*/ 288 w 927"/>
                    <a:gd name="T47" fmla="*/ 86 h 237"/>
                    <a:gd name="T48" fmla="*/ 255 w 927"/>
                    <a:gd name="T49" fmla="*/ 97 h 237"/>
                    <a:gd name="T50" fmla="*/ 224 w 927"/>
                    <a:gd name="T51" fmla="*/ 109 h 237"/>
                    <a:gd name="T52" fmla="*/ 197 w 927"/>
                    <a:gd name="T53" fmla="*/ 123 h 237"/>
                    <a:gd name="T54" fmla="*/ 170 w 927"/>
                    <a:gd name="T55" fmla="*/ 137 h 237"/>
                    <a:gd name="T56" fmla="*/ 147 w 927"/>
                    <a:gd name="T57" fmla="*/ 152 h 237"/>
                    <a:gd name="T58" fmla="*/ 126 w 927"/>
                    <a:gd name="T59" fmla="*/ 165 h 237"/>
                    <a:gd name="T60" fmla="*/ 107 w 927"/>
                    <a:gd name="T61" fmla="*/ 180 h 237"/>
                    <a:gd name="T62" fmla="*/ 91 w 927"/>
                    <a:gd name="T63" fmla="*/ 192 h 237"/>
                    <a:gd name="T64" fmla="*/ 78 w 927"/>
                    <a:gd name="T65" fmla="*/ 205 h 237"/>
                    <a:gd name="T66" fmla="*/ 67 w 927"/>
                    <a:gd name="T67" fmla="*/ 215 h 237"/>
                    <a:gd name="T68" fmla="*/ 59 w 927"/>
                    <a:gd name="T69" fmla="*/ 224 h 237"/>
                    <a:gd name="T70" fmla="*/ 52 w 927"/>
                    <a:gd name="T71" fmla="*/ 229 h 237"/>
                    <a:gd name="T72" fmla="*/ 49 w 927"/>
                    <a:gd name="T73" fmla="*/ 233 h 237"/>
                    <a:gd name="T74" fmla="*/ 0 w 927"/>
                    <a:gd name="T75" fmla="*/ 190 h 237"/>
                    <a:gd name="T76" fmla="*/ 2 w 927"/>
                    <a:gd name="T77" fmla="*/ 188 h 237"/>
                    <a:gd name="T78" fmla="*/ 7 w 927"/>
                    <a:gd name="T79" fmla="*/ 183 h 237"/>
                    <a:gd name="T80" fmla="*/ 14 w 927"/>
                    <a:gd name="T81" fmla="*/ 176 h 237"/>
                    <a:gd name="T82" fmla="*/ 26 w 927"/>
                    <a:gd name="T83" fmla="*/ 165 h 237"/>
                    <a:gd name="T84" fmla="*/ 40 w 927"/>
                    <a:gd name="T85" fmla="*/ 153 h 237"/>
                    <a:gd name="T86" fmla="*/ 56 w 927"/>
                    <a:gd name="T87" fmla="*/ 141 h 237"/>
                    <a:gd name="T88" fmla="*/ 75 w 927"/>
                    <a:gd name="T89" fmla="*/ 125 h 237"/>
                    <a:gd name="T90" fmla="*/ 97 w 927"/>
                    <a:gd name="T91" fmla="*/ 110 h 237"/>
                    <a:gd name="T92" fmla="*/ 121 w 927"/>
                    <a:gd name="T93" fmla="*/ 95 h 237"/>
                    <a:gd name="T94" fmla="*/ 148 w 927"/>
                    <a:gd name="T95" fmla="*/ 78 h 237"/>
                    <a:gd name="T96" fmla="*/ 177 w 927"/>
                    <a:gd name="T97" fmla="*/ 64 h 237"/>
                    <a:gd name="T98" fmla="*/ 208 w 927"/>
                    <a:gd name="T99" fmla="*/ 49 h 237"/>
                    <a:gd name="T100" fmla="*/ 243 w 927"/>
                    <a:gd name="T101" fmla="*/ 36 h 237"/>
                    <a:gd name="T102" fmla="*/ 279 w 927"/>
                    <a:gd name="T103" fmla="*/ 24 h 237"/>
                    <a:gd name="T104" fmla="*/ 318 w 927"/>
                    <a:gd name="T105" fmla="*/ 14 h 237"/>
                    <a:gd name="T106" fmla="*/ 358 w 927"/>
                    <a:gd name="T107" fmla="*/ 7 h 237"/>
                    <a:gd name="T108" fmla="*/ 401 w 927"/>
                    <a:gd name="T109" fmla="*/ 1 h 237"/>
                    <a:gd name="T110" fmla="*/ 446 w 927"/>
                    <a:gd name="T111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27" h="237">
                      <a:moveTo>
                        <a:pt x="446" y="0"/>
                      </a:moveTo>
                      <a:lnTo>
                        <a:pt x="492" y="1"/>
                      </a:lnTo>
                      <a:lnTo>
                        <a:pt x="541" y="8"/>
                      </a:lnTo>
                      <a:lnTo>
                        <a:pt x="591" y="17"/>
                      </a:lnTo>
                      <a:lnTo>
                        <a:pt x="643" y="32"/>
                      </a:lnTo>
                      <a:lnTo>
                        <a:pt x="697" y="51"/>
                      </a:lnTo>
                      <a:lnTo>
                        <a:pt x="752" y="76"/>
                      </a:lnTo>
                      <a:lnTo>
                        <a:pt x="808" y="106"/>
                      </a:lnTo>
                      <a:lnTo>
                        <a:pt x="868" y="143"/>
                      </a:lnTo>
                      <a:lnTo>
                        <a:pt x="927" y="186"/>
                      </a:lnTo>
                      <a:lnTo>
                        <a:pt x="887" y="237"/>
                      </a:lnTo>
                      <a:lnTo>
                        <a:pt x="831" y="197"/>
                      </a:lnTo>
                      <a:lnTo>
                        <a:pt x="776" y="161"/>
                      </a:lnTo>
                      <a:lnTo>
                        <a:pt x="722" y="133"/>
                      </a:lnTo>
                      <a:lnTo>
                        <a:pt x="670" y="109"/>
                      </a:lnTo>
                      <a:lnTo>
                        <a:pt x="621" y="92"/>
                      </a:lnTo>
                      <a:lnTo>
                        <a:pt x="572" y="78"/>
                      </a:lnTo>
                      <a:lnTo>
                        <a:pt x="526" y="69"/>
                      </a:lnTo>
                      <a:lnTo>
                        <a:pt x="481" y="64"/>
                      </a:lnTo>
                      <a:lnTo>
                        <a:pt x="438" y="63"/>
                      </a:lnTo>
                      <a:lnTo>
                        <a:pt x="397" y="65"/>
                      </a:lnTo>
                      <a:lnTo>
                        <a:pt x="358" y="69"/>
                      </a:lnTo>
                      <a:lnTo>
                        <a:pt x="322" y="76"/>
                      </a:lnTo>
                      <a:lnTo>
                        <a:pt x="288" y="86"/>
                      </a:lnTo>
                      <a:lnTo>
                        <a:pt x="255" y="97"/>
                      </a:lnTo>
                      <a:lnTo>
                        <a:pt x="224" y="109"/>
                      </a:lnTo>
                      <a:lnTo>
                        <a:pt x="197" y="123"/>
                      </a:lnTo>
                      <a:lnTo>
                        <a:pt x="170" y="137"/>
                      </a:lnTo>
                      <a:lnTo>
                        <a:pt x="147" y="152"/>
                      </a:lnTo>
                      <a:lnTo>
                        <a:pt x="126" y="165"/>
                      </a:lnTo>
                      <a:lnTo>
                        <a:pt x="107" y="180"/>
                      </a:lnTo>
                      <a:lnTo>
                        <a:pt x="91" y="192"/>
                      </a:lnTo>
                      <a:lnTo>
                        <a:pt x="78" y="205"/>
                      </a:lnTo>
                      <a:lnTo>
                        <a:pt x="67" y="215"/>
                      </a:lnTo>
                      <a:lnTo>
                        <a:pt x="59" y="224"/>
                      </a:lnTo>
                      <a:lnTo>
                        <a:pt x="52" y="229"/>
                      </a:lnTo>
                      <a:lnTo>
                        <a:pt x="49" y="233"/>
                      </a:lnTo>
                      <a:lnTo>
                        <a:pt x="0" y="190"/>
                      </a:lnTo>
                      <a:lnTo>
                        <a:pt x="2" y="188"/>
                      </a:lnTo>
                      <a:lnTo>
                        <a:pt x="7" y="183"/>
                      </a:lnTo>
                      <a:lnTo>
                        <a:pt x="14" y="176"/>
                      </a:lnTo>
                      <a:lnTo>
                        <a:pt x="26" y="165"/>
                      </a:lnTo>
                      <a:lnTo>
                        <a:pt x="40" y="153"/>
                      </a:lnTo>
                      <a:lnTo>
                        <a:pt x="56" y="141"/>
                      </a:lnTo>
                      <a:lnTo>
                        <a:pt x="75" y="125"/>
                      </a:lnTo>
                      <a:lnTo>
                        <a:pt x="97" y="110"/>
                      </a:lnTo>
                      <a:lnTo>
                        <a:pt x="121" y="95"/>
                      </a:lnTo>
                      <a:lnTo>
                        <a:pt x="148" y="78"/>
                      </a:lnTo>
                      <a:lnTo>
                        <a:pt x="177" y="64"/>
                      </a:lnTo>
                      <a:lnTo>
                        <a:pt x="208" y="49"/>
                      </a:lnTo>
                      <a:lnTo>
                        <a:pt x="243" y="36"/>
                      </a:lnTo>
                      <a:lnTo>
                        <a:pt x="279" y="24"/>
                      </a:lnTo>
                      <a:lnTo>
                        <a:pt x="318" y="14"/>
                      </a:lnTo>
                      <a:lnTo>
                        <a:pt x="358" y="7"/>
                      </a:lnTo>
                      <a:lnTo>
                        <a:pt x="401" y="1"/>
                      </a:lnTo>
                      <a:lnTo>
                        <a:pt x="4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92"/>
                <p:cNvSpPr>
                  <a:spLocks/>
                </p:cNvSpPr>
                <p:nvPr/>
              </p:nvSpPr>
              <p:spPr bwMode="auto">
                <a:xfrm>
                  <a:off x="2833688" y="3614738"/>
                  <a:ext cx="122238" cy="30163"/>
                </a:xfrm>
                <a:custGeom>
                  <a:avLst/>
                  <a:gdLst>
                    <a:gd name="T0" fmla="*/ 445 w 925"/>
                    <a:gd name="T1" fmla="*/ 0 h 237"/>
                    <a:gd name="T2" fmla="*/ 491 w 925"/>
                    <a:gd name="T3" fmla="*/ 2 h 237"/>
                    <a:gd name="T4" fmla="*/ 540 w 925"/>
                    <a:gd name="T5" fmla="*/ 8 h 237"/>
                    <a:gd name="T6" fmla="*/ 590 w 925"/>
                    <a:gd name="T7" fmla="*/ 18 h 237"/>
                    <a:gd name="T8" fmla="*/ 642 w 925"/>
                    <a:gd name="T9" fmla="*/ 32 h 237"/>
                    <a:gd name="T10" fmla="*/ 696 w 925"/>
                    <a:gd name="T11" fmla="*/ 51 h 237"/>
                    <a:gd name="T12" fmla="*/ 750 w 925"/>
                    <a:gd name="T13" fmla="*/ 76 h 237"/>
                    <a:gd name="T14" fmla="*/ 807 w 925"/>
                    <a:gd name="T15" fmla="*/ 106 h 237"/>
                    <a:gd name="T16" fmla="*/ 866 w 925"/>
                    <a:gd name="T17" fmla="*/ 144 h 237"/>
                    <a:gd name="T18" fmla="*/ 925 w 925"/>
                    <a:gd name="T19" fmla="*/ 186 h 237"/>
                    <a:gd name="T20" fmla="*/ 886 w 925"/>
                    <a:gd name="T21" fmla="*/ 237 h 237"/>
                    <a:gd name="T22" fmla="*/ 830 w 925"/>
                    <a:gd name="T23" fmla="*/ 197 h 237"/>
                    <a:gd name="T24" fmla="*/ 775 w 925"/>
                    <a:gd name="T25" fmla="*/ 162 h 237"/>
                    <a:gd name="T26" fmla="*/ 721 w 925"/>
                    <a:gd name="T27" fmla="*/ 133 h 237"/>
                    <a:gd name="T28" fmla="*/ 669 w 925"/>
                    <a:gd name="T29" fmla="*/ 110 h 237"/>
                    <a:gd name="T30" fmla="*/ 620 w 925"/>
                    <a:gd name="T31" fmla="*/ 92 h 237"/>
                    <a:gd name="T32" fmla="*/ 571 w 925"/>
                    <a:gd name="T33" fmla="*/ 78 h 237"/>
                    <a:gd name="T34" fmla="*/ 525 w 925"/>
                    <a:gd name="T35" fmla="*/ 69 h 237"/>
                    <a:gd name="T36" fmla="*/ 479 w 925"/>
                    <a:gd name="T37" fmla="*/ 65 h 237"/>
                    <a:gd name="T38" fmla="*/ 437 w 925"/>
                    <a:gd name="T39" fmla="*/ 63 h 237"/>
                    <a:gd name="T40" fmla="*/ 396 w 925"/>
                    <a:gd name="T41" fmla="*/ 65 h 237"/>
                    <a:gd name="T42" fmla="*/ 357 w 925"/>
                    <a:gd name="T43" fmla="*/ 70 h 237"/>
                    <a:gd name="T44" fmla="*/ 321 w 925"/>
                    <a:gd name="T45" fmla="*/ 77 h 237"/>
                    <a:gd name="T46" fmla="*/ 286 w 925"/>
                    <a:gd name="T47" fmla="*/ 87 h 237"/>
                    <a:gd name="T48" fmla="*/ 254 w 925"/>
                    <a:gd name="T49" fmla="*/ 97 h 237"/>
                    <a:gd name="T50" fmla="*/ 223 w 925"/>
                    <a:gd name="T51" fmla="*/ 109 h 237"/>
                    <a:gd name="T52" fmla="*/ 196 w 925"/>
                    <a:gd name="T53" fmla="*/ 123 h 237"/>
                    <a:gd name="T54" fmla="*/ 169 w 925"/>
                    <a:gd name="T55" fmla="*/ 137 h 237"/>
                    <a:gd name="T56" fmla="*/ 146 w 925"/>
                    <a:gd name="T57" fmla="*/ 152 h 237"/>
                    <a:gd name="T58" fmla="*/ 125 w 925"/>
                    <a:gd name="T59" fmla="*/ 166 h 237"/>
                    <a:gd name="T60" fmla="*/ 106 w 925"/>
                    <a:gd name="T61" fmla="*/ 180 h 237"/>
                    <a:gd name="T62" fmla="*/ 90 w 925"/>
                    <a:gd name="T63" fmla="*/ 193 h 237"/>
                    <a:gd name="T64" fmla="*/ 77 w 925"/>
                    <a:gd name="T65" fmla="*/ 205 h 237"/>
                    <a:gd name="T66" fmla="*/ 66 w 925"/>
                    <a:gd name="T67" fmla="*/ 215 h 237"/>
                    <a:gd name="T68" fmla="*/ 58 w 925"/>
                    <a:gd name="T69" fmla="*/ 224 h 237"/>
                    <a:gd name="T70" fmla="*/ 51 w 925"/>
                    <a:gd name="T71" fmla="*/ 230 h 237"/>
                    <a:gd name="T72" fmla="*/ 48 w 925"/>
                    <a:gd name="T73" fmla="*/ 233 h 237"/>
                    <a:gd name="T74" fmla="*/ 0 w 925"/>
                    <a:gd name="T75" fmla="*/ 191 h 237"/>
                    <a:gd name="T76" fmla="*/ 2 w 925"/>
                    <a:gd name="T77" fmla="*/ 189 h 237"/>
                    <a:gd name="T78" fmla="*/ 6 w 925"/>
                    <a:gd name="T79" fmla="*/ 184 h 237"/>
                    <a:gd name="T80" fmla="*/ 14 w 925"/>
                    <a:gd name="T81" fmla="*/ 176 h 237"/>
                    <a:gd name="T82" fmla="*/ 25 w 925"/>
                    <a:gd name="T83" fmla="*/ 165 h 237"/>
                    <a:gd name="T84" fmla="*/ 39 w 925"/>
                    <a:gd name="T85" fmla="*/ 154 h 237"/>
                    <a:gd name="T86" fmla="*/ 55 w 925"/>
                    <a:gd name="T87" fmla="*/ 141 h 237"/>
                    <a:gd name="T88" fmla="*/ 74 w 925"/>
                    <a:gd name="T89" fmla="*/ 126 h 237"/>
                    <a:gd name="T90" fmla="*/ 96 w 925"/>
                    <a:gd name="T91" fmla="*/ 110 h 237"/>
                    <a:gd name="T92" fmla="*/ 120 w 925"/>
                    <a:gd name="T93" fmla="*/ 95 h 237"/>
                    <a:gd name="T94" fmla="*/ 147 w 925"/>
                    <a:gd name="T95" fmla="*/ 79 h 237"/>
                    <a:gd name="T96" fmla="*/ 177 w 925"/>
                    <a:gd name="T97" fmla="*/ 64 h 237"/>
                    <a:gd name="T98" fmla="*/ 208 w 925"/>
                    <a:gd name="T99" fmla="*/ 49 h 237"/>
                    <a:gd name="T100" fmla="*/ 242 w 925"/>
                    <a:gd name="T101" fmla="*/ 36 h 237"/>
                    <a:gd name="T102" fmla="*/ 278 w 925"/>
                    <a:gd name="T103" fmla="*/ 24 h 237"/>
                    <a:gd name="T104" fmla="*/ 317 w 925"/>
                    <a:gd name="T105" fmla="*/ 15 h 237"/>
                    <a:gd name="T106" fmla="*/ 357 w 925"/>
                    <a:gd name="T107" fmla="*/ 7 h 237"/>
                    <a:gd name="T108" fmla="*/ 400 w 925"/>
                    <a:gd name="T109" fmla="*/ 2 h 237"/>
                    <a:gd name="T110" fmla="*/ 445 w 925"/>
                    <a:gd name="T111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25" h="237">
                      <a:moveTo>
                        <a:pt x="445" y="0"/>
                      </a:moveTo>
                      <a:lnTo>
                        <a:pt x="491" y="2"/>
                      </a:lnTo>
                      <a:lnTo>
                        <a:pt x="540" y="8"/>
                      </a:lnTo>
                      <a:lnTo>
                        <a:pt x="590" y="18"/>
                      </a:lnTo>
                      <a:lnTo>
                        <a:pt x="642" y="32"/>
                      </a:lnTo>
                      <a:lnTo>
                        <a:pt x="696" y="51"/>
                      </a:lnTo>
                      <a:lnTo>
                        <a:pt x="750" y="76"/>
                      </a:lnTo>
                      <a:lnTo>
                        <a:pt x="807" y="106"/>
                      </a:lnTo>
                      <a:lnTo>
                        <a:pt x="866" y="144"/>
                      </a:lnTo>
                      <a:lnTo>
                        <a:pt x="925" y="186"/>
                      </a:lnTo>
                      <a:lnTo>
                        <a:pt x="886" y="237"/>
                      </a:lnTo>
                      <a:lnTo>
                        <a:pt x="830" y="197"/>
                      </a:lnTo>
                      <a:lnTo>
                        <a:pt x="775" y="162"/>
                      </a:lnTo>
                      <a:lnTo>
                        <a:pt x="721" y="133"/>
                      </a:lnTo>
                      <a:lnTo>
                        <a:pt x="669" y="110"/>
                      </a:lnTo>
                      <a:lnTo>
                        <a:pt x="620" y="92"/>
                      </a:lnTo>
                      <a:lnTo>
                        <a:pt x="571" y="78"/>
                      </a:lnTo>
                      <a:lnTo>
                        <a:pt x="525" y="69"/>
                      </a:lnTo>
                      <a:lnTo>
                        <a:pt x="479" y="65"/>
                      </a:lnTo>
                      <a:lnTo>
                        <a:pt x="437" y="63"/>
                      </a:lnTo>
                      <a:lnTo>
                        <a:pt x="396" y="65"/>
                      </a:lnTo>
                      <a:lnTo>
                        <a:pt x="357" y="70"/>
                      </a:lnTo>
                      <a:lnTo>
                        <a:pt x="321" y="77"/>
                      </a:lnTo>
                      <a:lnTo>
                        <a:pt x="286" y="87"/>
                      </a:lnTo>
                      <a:lnTo>
                        <a:pt x="254" y="97"/>
                      </a:lnTo>
                      <a:lnTo>
                        <a:pt x="223" y="109"/>
                      </a:lnTo>
                      <a:lnTo>
                        <a:pt x="196" y="123"/>
                      </a:lnTo>
                      <a:lnTo>
                        <a:pt x="169" y="137"/>
                      </a:lnTo>
                      <a:lnTo>
                        <a:pt x="146" y="152"/>
                      </a:lnTo>
                      <a:lnTo>
                        <a:pt x="125" y="166"/>
                      </a:lnTo>
                      <a:lnTo>
                        <a:pt x="106" y="180"/>
                      </a:lnTo>
                      <a:lnTo>
                        <a:pt x="90" y="193"/>
                      </a:lnTo>
                      <a:lnTo>
                        <a:pt x="77" y="205"/>
                      </a:lnTo>
                      <a:lnTo>
                        <a:pt x="66" y="215"/>
                      </a:lnTo>
                      <a:lnTo>
                        <a:pt x="58" y="224"/>
                      </a:lnTo>
                      <a:lnTo>
                        <a:pt x="51" y="230"/>
                      </a:lnTo>
                      <a:lnTo>
                        <a:pt x="48" y="233"/>
                      </a:lnTo>
                      <a:lnTo>
                        <a:pt x="0" y="191"/>
                      </a:lnTo>
                      <a:lnTo>
                        <a:pt x="2" y="189"/>
                      </a:lnTo>
                      <a:lnTo>
                        <a:pt x="6" y="184"/>
                      </a:lnTo>
                      <a:lnTo>
                        <a:pt x="14" y="176"/>
                      </a:lnTo>
                      <a:lnTo>
                        <a:pt x="25" y="165"/>
                      </a:lnTo>
                      <a:lnTo>
                        <a:pt x="39" y="154"/>
                      </a:lnTo>
                      <a:lnTo>
                        <a:pt x="55" y="141"/>
                      </a:lnTo>
                      <a:lnTo>
                        <a:pt x="74" y="126"/>
                      </a:lnTo>
                      <a:lnTo>
                        <a:pt x="96" y="110"/>
                      </a:lnTo>
                      <a:lnTo>
                        <a:pt x="120" y="95"/>
                      </a:lnTo>
                      <a:lnTo>
                        <a:pt x="147" y="79"/>
                      </a:lnTo>
                      <a:lnTo>
                        <a:pt x="177" y="64"/>
                      </a:lnTo>
                      <a:lnTo>
                        <a:pt x="208" y="49"/>
                      </a:lnTo>
                      <a:lnTo>
                        <a:pt x="242" y="36"/>
                      </a:lnTo>
                      <a:lnTo>
                        <a:pt x="278" y="24"/>
                      </a:lnTo>
                      <a:lnTo>
                        <a:pt x="317" y="15"/>
                      </a:lnTo>
                      <a:lnTo>
                        <a:pt x="357" y="7"/>
                      </a:lnTo>
                      <a:lnTo>
                        <a:pt x="400" y="2"/>
                      </a:lnTo>
                      <a:lnTo>
                        <a:pt x="44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93"/>
                <p:cNvSpPr>
                  <a:spLocks/>
                </p:cNvSpPr>
                <p:nvPr/>
              </p:nvSpPr>
              <p:spPr bwMode="auto">
                <a:xfrm>
                  <a:off x="2833688" y="3643313"/>
                  <a:ext cx="122238" cy="30163"/>
                </a:xfrm>
                <a:custGeom>
                  <a:avLst/>
                  <a:gdLst>
                    <a:gd name="T0" fmla="*/ 445 w 925"/>
                    <a:gd name="T1" fmla="*/ 0 h 237"/>
                    <a:gd name="T2" fmla="*/ 491 w 925"/>
                    <a:gd name="T3" fmla="*/ 2 h 237"/>
                    <a:gd name="T4" fmla="*/ 540 w 925"/>
                    <a:gd name="T5" fmla="*/ 8 h 237"/>
                    <a:gd name="T6" fmla="*/ 590 w 925"/>
                    <a:gd name="T7" fmla="*/ 17 h 237"/>
                    <a:gd name="T8" fmla="*/ 642 w 925"/>
                    <a:gd name="T9" fmla="*/ 31 h 237"/>
                    <a:gd name="T10" fmla="*/ 696 w 925"/>
                    <a:gd name="T11" fmla="*/ 51 h 237"/>
                    <a:gd name="T12" fmla="*/ 750 w 925"/>
                    <a:gd name="T13" fmla="*/ 76 h 237"/>
                    <a:gd name="T14" fmla="*/ 807 w 925"/>
                    <a:gd name="T15" fmla="*/ 106 h 237"/>
                    <a:gd name="T16" fmla="*/ 866 w 925"/>
                    <a:gd name="T17" fmla="*/ 144 h 237"/>
                    <a:gd name="T18" fmla="*/ 925 w 925"/>
                    <a:gd name="T19" fmla="*/ 186 h 237"/>
                    <a:gd name="T20" fmla="*/ 886 w 925"/>
                    <a:gd name="T21" fmla="*/ 237 h 237"/>
                    <a:gd name="T22" fmla="*/ 830 w 925"/>
                    <a:gd name="T23" fmla="*/ 197 h 237"/>
                    <a:gd name="T24" fmla="*/ 775 w 925"/>
                    <a:gd name="T25" fmla="*/ 161 h 237"/>
                    <a:gd name="T26" fmla="*/ 721 w 925"/>
                    <a:gd name="T27" fmla="*/ 133 h 237"/>
                    <a:gd name="T28" fmla="*/ 669 w 925"/>
                    <a:gd name="T29" fmla="*/ 109 h 237"/>
                    <a:gd name="T30" fmla="*/ 620 w 925"/>
                    <a:gd name="T31" fmla="*/ 92 h 237"/>
                    <a:gd name="T32" fmla="*/ 571 w 925"/>
                    <a:gd name="T33" fmla="*/ 78 h 237"/>
                    <a:gd name="T34" fmla="*/ 525 w 925"/>
                    <a:gd name="T35" fmla="*/ 69 h 237"/>
                    <a:gd name="T36" fmla="*/ 479 w 925"/>
                    <a:gd name="T37" fmla="*/ 64 h 237"/>
                    <a:gd name="T38" fmla="*/ 437 w 925"/>
                    <a:gd name="T39" fmla="*/ 63 h 237"/>
                    <a:gd name="T40" fmla="*/ 396 w 925"/>
                    <a:gd name="T41" fmla="*/ 65 h 237"/>
                    <a:gd name="T42" fmla="*/ 357 w 925"/>
                    <a:gd name="T43" fmla="*/ 69 h 237"/>
                    <a:gd name="T44" fmla="*/ 321 w 925"/>
                    <a:gd name="T45" fmla="*/ 76 h 237"/>
                    <a:gd name="T46" fmla="*/ 286 w 925"/>
                    <a:gd name="T47" fmla="*/ 85 h 237"/>
                    <a:gd name="T48" fmla="*/ 254 w 925"/>
                    <a:gd name="T49" fmla="*/ 97 h 237"/>
                    <a:gd name="T50" fmla="*/ 223 w 925"/>
                    <a:gd name="T51" fmla="*/ 109 h 237"/>
                    <a:gd name="T52" fmla="*/ 196 w 925"/>
                    <a:gd name="T53" fmla="*/ 123 h 237"/>
                    <a:gd name="T54" fmla="*/ 169 w 925"/>
                    <a:gd name="T55" fmla="*/ 137 h 237"/>
                    <a:gd name="T56" fmla="*/ 146 w 925"/>
                    <a:gd name="T57" fmla="*/ 152 h 237"/>
                    <a:gd name="T58" fmla="*/ 125 w 925"/>
                    <a:gd name="T59" fmla="*/ 166 h 237"/>
                    <a:gd name="T60" fmla="*/ 106 w 925"/>
                    <a:gd name="T61" fmla="*/ 180 h 237"/>
                    <a:gd name="T62" fmla="*/ 90 w 925"/>
                    <a:gd name="T63" fmla="*/ 193 h 237"/>
                    <a:gd name="T64" fmla="*/ 77 w 925"/>
                    <a:gd name="T65" fmla="*/ 205 h 237"/>
                    <a:gd name="T66" fmla="*/ 66 w 925"/>
                    <a:gd name="T67" fmla="*/ 215 h 237"/>
                    <a:gd name="T68" fmla="*/ 58 w 925"/>
                    <a:gd name="T69" fmla="*/ 224 h 237"/>
                    <a:gd name="T70" fmla="*/ 51 w 925"/>
                    <a:gd name="T71" fmla="*/ 230 h 237"/>
                    <a:gd name="T72" fmla="*/ 48 w 925"/>
                    <a:gd name="T73" fmla="*/ 233 h 237"/>
                    <a:gd name="T74" fmla="*/ 0 w 925"/>
                    <a:gd name="T75" fmla="*/ 191 h 237"/>
                    <a:gd name="T76" fmla="*/ 2 w 925"/>
                    <a:gd name="T77" fmla="*/ 189 h 237"/>
                    <a:gd name="T78" fmla="*/ 6 w 925"/>
                    <a:gd name="T79" fmla="*/ 184 h 237"/>
                    <a:gd name="T80" fmla="*/ 14 w 925"/>
                    <a:gd name="T81" fmla="*/ 176 h 237"/>
                    <a:gd name="T82" fmla="*/ 25 w 925"/>
                    <a:gd name="T83" fmla="*/ 165 h 237"/>
                    <a:gd name="T84" fmla="*/ 39 w 925"/>
                    <a:gd name="T85" fmla="*/ 154 h 237"/>
                    <a:gd name="T86" fmla="*/ 55 w 925"/>
                    <a:gd name="T87" fmla="*/ 140 h 237"/>
                    <a:gd name="T88" fmla="*/ 74 w 925"/>
                    <a:gd name="T89" fmla="*/ 126 h 237"/>
                    <a:gd name="T90" fmla="*/ 96 w 925"/>
                    <a:gd name="T91" fmla="*/ 110 h 237"/>
                    <a:gd name="T92" fmla="*/ 120 w 925"/>
                    <a:gd name="T93" fmla="*/ 95 h 237"/>
                    <a:gd name="T94" fmla="*/ 147 w 925"/>
                    <a:gd name="T95" fmla="*/ 79 h 237"/>
                    <a:gd name="T96" fmla="*/ 177 w 925"/>
                    <a:gd name="T97" fmla="*/ 64 h 237"/>
                    <a:gd name="T98" fmla="*/ 208 w 925"/>
                    <a:gd name="T99" fmla="*/ 49 h 237"/>
                    <a:gd name="T100" fmla="*/ 242 w 925"/>
                    <a:gd name="T101" fmla="*/ 36 h 237"/>
                    <a:gd name="T102" fmla="*/ 278 w 925"/>
                    <a:gd name="T103" fmla="*/ 24 h 237"/>
                    <a:gd name="T104" fmla="*/ 317 w 925"/>
                    <a:gd name="T105" fmla="*/ 14 h 237"/>
                    <a:gd name="T106" fmla="*/ 357 w 925"/>
                    <a:gd name="T107" fmla="*/ 7 h 237"/>
                    <a:gd name="T108" fmla="*/ 400 w 925"/>
                    <a:gd name="T109" fmla="*/ 2 h 237"/>
                    <a:gd name="T110" fmla="*/ 445 w 925"/>
                    <a:gd name="T111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25" h="237">
                      <a:moveTo>
                        <a:pt x="445" y="0"/>
                      </a:moveTo>
                      <a:lnTo>
                        <a:pt x="491" y="2"/>
                      </a:lnTo>
                      <a:lnTo>
                        <a:pt x="540" y="8"/>
                      </a:lnTo>
                      <a:lnTo>
                        <a:pt x="590" y="17"/>
                      </a:lnTo>
                      <a:lnTo>
                        <a:pt x="642" y="31"/>
                      </a:lnTo>
                      <a:lnTo>
                        <a:pt x="696" y="51"/>
                      </a:lnTo>
                      <a:lnTo>
                        <a:pt x="750" y="76"/>
                      </a:lnTo>
                      <a:lnTo>
                        <a:pt x="807" y="106"/>
                      </a:lnTo>
                      <a:lnTo>
                        <a:pt x="866" y="144"/>
                      </a:lnTo>
                      <a:lnTo>
                        <a:pt x="925" y="186"/>
                      </a:lnTo>
                      <a:lnTo>
                        <a:pt x="886" y="237"/>
                      </a:lnTo>
                      <a:lnTo>
                        <a:pt x="830" y="197"/>
                      </a:lnTo>
                      <a:lnTo>
                        <a:pt x="775" y="161"/>
                      </a:lnTo>
                      <a:lnTo>
                        <a:pt x="721" y="133"/>
                      </a:lnTo>
                      <a:lnTo>
                        <a:pt x="669" y="109"/>
                      </a:lnTo>
                      <a:lnTo>
                        <a:pt x="620" y="92"/>
                      </a:lnTo>
                      <a:lnTo>
                        <a:pt x="571" y="78"/>
                      </a:lnTo>
                      <a:lnTo>
                        <a:pt x="525" y="69"/>
                      </a:lnTo>
                      <a:lnTo>
                        <a:pt x="479" y="64"/>
                      </a:lnTo>
                      <a:lnTo>
                        <a:pt x="437" y="63"/>
                      </a:lnTo>
                      <a:lnTo>
                        <a:pt x="396" y="65"/>
                      </a:lnTo>
                      <a:lnTo>
                        <a:pt x="357" y="69"/>
                      </a:lnTo>
                      <a:lnTo>
                        <a:pt x="321" y="76"/>
                      </a:lnTo>
                      <a:lnTo>
                        <a:pt x="286" y="85"/>
                      </a:lnTo>
                      <a:lnTo>
                        <a:pt x="254" y="97"/>
                      </a:lnTo>
                      <a:lnTo>
                        <a:pt x="223" y="109"/>
                      </a:lnTo>
                      <a:lnTo>
                        <a:pt x="196" y="123"/>
                      </a:lnTo>
                      <a:lnTo>
                        <a:pt x="169" y="137"/>
                      </a:lnTo>
                      <a:lnTo>
                        <a:pt x="146" y="152"/>
                      </a:lnTo>
                      <a:lnTo>
                        <a:pt x="125" y="166"/>
                      </a:lnTo>
                      <a:lnTo>
                        <a:pt x="106" y="180"/>
                      </a:lnTo>
                      <a:lnTo>
                        <a:pt x="90" y="193"/>
                      </a:lnTo>
                      <a:lnTo>
                        <a:pt x="77" y="205"/>
                      </a:lnTo>
                      <a:lnTo>
                        <a:pt x="66" y="215"/>
                      </a:lnTo>
                      <a:lnTo>
                        <a:pt x="58" y="224"/>
                      </a:lnTo>
                      <a:lnTo>
                        <a:pt x="51" y="230"/>
                      </a:lnTo>
                      <a:lnTo>
                        <a:pt x="48" y="233"/>
                      </a:lnTo>
                      <a:lnTo>
                        <a:pt x="0" y="191"/>
                      </a:lnTo>
                      <a:lnTo>
                        <a:pt x="2" y="189"/>
                      </a:lnTo>
                      <a:lnTo>
                        <a:pt x="6" y="184"/>
                      </a:lnTo>
                      <a:lnTo>
                        <a:pt x="14" y="176"/>
                      </a:lnTo>
                      <a:lnTo>
                        <a:pt x="25" y="165"/>
                      </a:lnTo>
                      <a:lnTo>
                        <a:pt x="39" y="154"/>
                      </a:lnTo>
                      <a:lnTo>
                        <a:pt x="55" y="140"/>
                      </a:lnTo>
                      <a:lnTo>
                        <a:pt x="74" y="126"/>
                      </a:lnTo>
                      <a:lnTo>
                        <a:pt x="96" y="110"/>
                      </a:lnTo>
                      <a:lnTo>
                        <a:pt x="120" y="95"/>
                      </a:lnTo>
                      <a:lnTo>
                        <a:pt x="147" y="79"/>
                      </a:lnTo>
                      <a:lnTo>
                        <a:pt x="177" y="64"/>
                      </a:lnTo>
                      <a:lnTo>
                        <a:pt x="208" y="49"/>
                      </a:lnTo>
                      <a:lnTo>
                        <a:pt x="242" y="36"/>
                      </a:lnTo>
                      <a:lnTo>
                        <a:pt x="278" y="24"/>
                      </a:lnTo>
                      <a:lnTo>
                        <a:pt x="317" y="14"/>
                      </a:lnTo>
                      <a:lnTo>
                        <a:pt x="357" y="7"/>
                      </a:lnTo>
                      <a:lnTo>
                        <a:pt x="400" y="2"/>
                      </a:lnTo>
                      <a:lnTo>
                        <a:pt x="44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94"/>
                <p:cNvSpPr>
                  <a:spLocks/>
                </p:cNvSpPr>
                <p:nvPr/>
              </p:nvSpPr>
              <p:spPr bwMode="auto">
                <a:xfrm>
                  <a:off x="2833688" y="3673475"/>
                  <a:ext cx="122238" cy="31750"/>
                </a:xfrm>
                <a:custGeom>
                  <a:avLst/>
                  <a:gdLst>
                    <a:gd name="T0" fmla="*/ 445 w 925"/>
                    <a:gd name="T1" fmla="*/ 0 h 238"/>
                    <a:gd name="T2" fmla="*/ 491 w 925"/>
                    <a:gd name="T3" fmla="*/ 2 h 238"/>
                    <a:gd name="T4" fmla="*/ 540 w 925"/>
                    <a:gd name="T5" fmla="*/ 7 h 238"/>
                    <a:gd name="T6" fmla="*/ 590 w 925"/>
                    <a:gd name="T7" fmla="*/ 17 h 238"/>
                    <a:gd name="T8" fmla="*/ 642 w 925"/>
                    <a:gd name="T9" fmla="*/ 32 h 238"/>
                    <a:gd name="T10" fmla="*/ 696 w 925"/>
                    <a:gd name="T11" fmla="*/ 51 h 238"/>
                    <a:gd name="T12" fmla="*/ 750 w 925"/>
                    <a:gd name="T13" fmla="*/ 76 h 238"/>
                    <a:gd name="T14" fmla="*/ 807 w 925"/>
                    <a:gd name="T15" fmla="*/ 107 h 238"/>
                    <a:gd name="T16" fmla="*/ 866 w 925"/>
                    <a:gd name="T17" fmla="*/ 143 h 238"/>
                    <a:gd name="T18" fmla="*/ 925 w 925"/>
                    <a:gd name="T19" fmla="*/ 187 h 238"/>
                    <a:gd name="T20" fmla="*/ 886 w 925"/>
                    <a:gd name="T21" fmla="*/ 238 h 238"/>
                    <a:gd name="T22" fmla="*/ 830 w 925"/>
                    <a:gd name="T23" fmla="*/ 196 h 238"/>
                    <a:gd name="T24" fmla="*/ 775 w 925"/>
                    <a:gd name="T25" fmla="*/ 162 h 238"/>
                    <a:gd name="T26" fmla="*/ 721 w 925"/>
                    <a:gd name="T27" fmla="*/ 133 h 238"/>
                    <a:gd name="T28" fmla="*/ 669 w 925"/>
                    <a:gd name="T29" fmla="*/ 110 h 238"/>
                    <a:gd name="T30" fmla="*/ 620 w 925"/>
                    <a:gd name="T31" fmla="*/ 91 h 238"/>
                    <a:gd name="T32" fmla="*/ 571 w 925"/>
                    <a:gd name="T33" fmla="*/ 78 h 238"/>
                    <a:gd name="T34" fmla="*/ 525 w 925"/>
                    <a:gd name="T35" fmla="*/ 69 h 238"/>
                    <a:gd name="T36" fmla="*/ 479 w 925"/>
                    <a:gd name="T37" fmla="*/ 64 h 238"/>
                    <a:gd name="T38" fmla="*/ 437 w 925"/>
                    <a:gd name="T39" fmla="*/ 62 h 238"/>
                    <a:gd name="T40" fmla="*/ 396 w 925"/>
                    <a:gd name="T41" fmla="*/ 64 h 238"/>
                    <a:gd name="T42" fmla="*/ 357 w 925"/>
                    <a:gd name="T43" fmla="*/ 69 h 238"/>
                    <a:gd name="T44" fmla="*/ 321 w 925"/>
                    <a:gd name="T45" fmla="*/ 77 h 238"/>
                    <a:gd name="T46" fmla="*/ 286 w 925"/>
                    <a:gd name="T47" fmla="*/ 86 h 238"/>
                    <a:gd name="T48" fmla="*/ 254 w 925"/>
                    <a:gd name="T49" fmla="*/ 96 h 238"/>
                    <a:gd name="T50" fmla="*/ 223 w 925"/>
                    <a:gd name="T51" fmla="*/ 110 h 238"/>
                    <a:gd name="T52" fmla="*/ 196 w 925"/>
                    <a:gd name="T53" fmla="*/ 123 h 238"/>
                    <a:gd name="T54" fmla="*/ 169 w 925"/>
                    <a:gd name="T55" fmla="*/ 137 h 238"/>
                    <a:gd name="T56" fmla="*/ 146 w 925"/>
                    <a:gd name="T57" fmla="*/ 151 h 238"/>
                    <a:gd name="T58" fmla="*/ 125 w 925"/>
                    <a:gd name="T59" fmla="*/ 166 h 238"/>
                    <a:gd name="T60" fmla="*/ 106 w 925"/>
                    <a:gd name="T61" fmla="*/ 179 h 238"/>
                    <a:gd name="T62" fmla="*/ 90 w 925"/>
                    <a:gd name="T63" fmla="*/ 193 h 238"/>
                    <a:gd name="T64" fmla="*/ 77 w 925"/>
                    <a:gd name="T65" fmla="*/ 204 h 238"/>
                    <a:gd name="T66" fmla="*/ 66 w 925"/>
                    <a:gd name="T67" fmla="*/ 215 h 238"/>
                    <a:gd name="T68" fmla="*/ 58 w 925"/>
                    <a:gd name="T69" fmla="*/ 223 h 238"/>
                    <a:gd name="T70" fmla="*/ 51 w 925"/>
                    <a:gd name="T71" fmla="*/ 229 h 238"/>
                    <a:gd name="T72" fmla="*/ 48 w 925"/>
                    <a:gd name="T73" fmla="*/ 232 h 238"/>
                    <a:gd name="T74" fmla="*/ 0 w 925"/>
                    <a:gd name="T75" fmla="*/ 190 h 238"/>
                    <a:gd name="T76" fmla="*/ 2 w 925"/>
                    <a:gd name="T77" fmla="*/ 188 h 238"/>
                    <a:gd name="T78" fmla="*/ 6 w 925"/>
                    <a:gd name="T79" fmla="*/ 183 h 238"/>
                    <a:gd name="T80" fmla="*/ 14 w 925"/>
                    <a:gd name="T81" fmla="*/ 175 h 238"/>
                    <a:gd name="T82" fmla="*/ 25 w 925"/>
                    <a:gd name="T83" fmla="*/ 165 h 238"/>
                    <a:gd name="T84" fmla="*/ 39 w 925"/>
                    <a:gd name="T85" fmla="*/ 153 h 238"/>
                    <a:gd name="T86" fmla="*/ 55 w 925"/>
                    <a:gd name="T87" fmla="*/ 140 h 238"/>
                    <a:gd name="T88" fmla="*/ 74 w 925"/>
                    <a:gd name="T89" fmla="*/ 125 h 238"/>
                    <a:gd name="T90" fmla="*/ 96 w 925"/>
                    <a:gd name="T91" fmla="*/ 110 h 238"/>
                    <a:gd name="T92" fmla="*/ 120 w 925"/>
                    <a:gd name="T93" fmla="*/ 94 h 238"/>
                    <a:gd name="T94" fmla="*/ 147 w 925"/>
                    <a:gd name="T95" fmla="*/ 79 h 238"/>
                    <a:gd name="T96" fmla="*/ 177 w 925"/>
                    <a:gd name="T97" fmla="*/ 63 h 238"/>
                    <a:gd name="T98" fmla="*/ 208 w 925"/>
                    <a:gd name="T99" fmla="*/ 49 h 238"/>
                    <a:gd name="T100" fmla="*/ 242 w 925"/>
                    <a:gd name="T101" fmla="*/ 35 h 238"/>
                    <a:gd name="T102" fmla="*/ 278 w 925"/>
                    <a:gd name="T103" fmla="*/ 24 h 238"/>
                    <a:gd name="T104" fmla="*/ 317 w 925"/>
                    <a:gd name="T105" fmla="*/ 14 h 238"/>
                    <a:gd name="T106" fmla="*/ 357 w 925"/>
                    <a:gd name="T107" fmla="*/ 6 h 238"/>
                    <a:gd name="T108" fmla="*/ 400 w 925"/>
                    <a:gd name="T109" fmla="*/ 2 h 238"/>
                    <a:gd name="T110" fmla="*/ 445 w 925"/>
                    <a:gd name="T111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925" h="238">
                      <a:moveTo>
                        <a:pt x="445" y="0"/>
                      </a:moveTo>
                      <a:lnTo>
                        <a:pt x="491" y="2"/>
                      </a:lnTo>
                      <a:lnTo>
                        <a:pt x="540" y="7"/>
                      </a:lnTo>
                      <a:lnTo>
                        <a:pt x="590" y="17"/>
                      </a:lnTo>
                      <a:lnTo>
                        <a:pt x="642" y="32"/>
                      </a:lnTo>
                      <a:lnTo>
                        <a:pt x="696" y="51"/>
                      </a:lnTo>
                      <a:lnTo>
                        <a:pt x="750" y="76"/>
                      </a:lnTo>
                      <a:lnTo>
                        <a:pt x="807" y="107"/>
                      </a:lnTo>
                      <a:lnTo>
                        <a:pt x="866" y="143"/>
                      </a:lnTo>
                      <a:lnTo>
                        <a:pt x="925" y="187"/>
                      </a:lnTo>
                      <a:lnTo>
                        <a:pt x="886" y="238"/>
                      </a:lnTo>
                      <a:lnTo>
                        <a:pt x="830" y="196"/>
                      </a:lnTo>
                      <a:lnTo>
                        <a:pt x="775" y="162"/>
                      </a:lnTo>
                      <a:lnTo>
                        <a:pt x="721" y="133"/>
                      </a:lnTo>
                      <a:lnTo>
                        <a:pt x="669" y="110"/>
                      </a:lnTo>
                      <a:lnTo>
                        <a:pt x="620" y="91"/>
                      </a:lnTo>
                      <a:lnTo>
                        <a:pt x="571" y="78"/>
                      </a:lnTo>
                      <a:lnTo>
                        <a:pt x="525" y="69"/>
                      </a:lnTo>
                      <a:lnTo>
                        <a:pt x="479" y="64"/>
                      </a:lnTo>
                      <a:lnTo>
                        <a:pt x="437" y="62"/>
                      </a:lnTo>
                      <a:lnTo>
                        <a:pt x="396" y="64"/>
                      </a:lnTo>
                      <a:lnTo>
                        <a:pt x="357" y="69"/>
                      </a:lnTo>
                      <a:lnTo>
                        <a:pt x="321" y="77"/>
                      </a:lnTo>
                      <a:lnTo>
                        <a:pt x="286" y="86"/>
                      </a:lnTo>
                      <a:lnTo>
                        <a:pt x="254" y="96"/>
                      </a:lnTo>
                      <a:lnTo>
                        <a:pt x="223" y="110"/>
                      </a:lnTo>
                      <a:lnTo>
                        <a:pt x="196" y="123"/>
                      </a:lnTo>
                      <a:lnTo>
                        <a:pt x="169" y="137"/>
                      </a:lnTo>
                      <a:lnTo>
                        <a:pt x="146" y="151"/>
                      </a:lnTo>
                      <a:lnTo>
                        <a:pt x="125" y="166"/>
                      </a:lnTo>
                      <a:lnTo>
                        <a:pt x="106" y="179"/>
                      </a:lnTo>
                      <a:lnTo>
                        <a:pt x="90" y="193"/>
                      </a:lnTo>
                      <a:lnTo>
                        <a:pt x="77" y="204"/>
                      </a:lnTo>
                      <a:lnTo>
                        <a:pt x="66" y="215"/>
                      </a:lnTo>
                      <a:lnTo>
                        <a:pt x="58" y="223"/>
                      </a:lnTo>
                      <a:lnTo>
                        <a:pt x="51" y="229"/>
                      </a:lnTo>
                      <a:lnTo>
                        <a:pt x="48" y="232"/>
                      </a:lnTo>
                      <a:lnTo>
                        <a:pt x="0" y="190"/>
                      </a:lnTo>
                      <a:lnTo>
                        <a:pt x="2" y="188"/>
                      </a:lnTo>
                      <a:lnTo>
                        <a:pt x="6" y="183"/>
                      </a:lnTo>
                      <a:lnTo>
                        <a:pt x="14" y="175"/>
                      </a:lnTo>
                      <a:lnTo>
                        <a:pt x="25" y="165"/>
                      </a:lnTo>
                      <a:lnTo>
                        <a:pt x="39" y="153"/>
                      </a:lnTo>
                      <a:lnTo>
                        <a:pt x="55" y="140"/>
                      </a:lnTo>
                      <a:lnTo>
                        <a:pt x="74" y="125"/>
                      </a:lnTo>
                      <a:lnTo>
                        <a:pt x="96" y="110"/>
                      </a:lnTo>
                      <a:lnTo>
                        <a:pt x="120" y="94"/>
                      </a:lnTo>
                      <a:lnTo>
                        <a:pt x="147" y="79"/>
                      </a:lnTo>
                      <a:lnTo>
                        <a:pt x="177" y="63"/>
                      </a:lnTo>
                      <a:lnTo>
                        <a:pt x="208" y="49"/>
                      </a:lnTo>
                      <a:lnTo>
                        <a:pt x="242" y="35"/>
                      </a:lnTo>
                      <a:lnTo>
                        <a:pt x="278" y="24"/>
                      </a:lnTo>
                      <a:lnTo>
                        <a:pt x="317" y="14"/>
                      </a:lnTo>
                      <a:lnTo>
                        <a:pt x="357" y="6"/>
                      </a:lnTo>
                      <a:lnTo>
                        <a:pt x="400" y="2"/>
                      </a:lnTo>
                      <a:lnTo>
                        <a:pt x="44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Группа 19"/>
            <p:cNvGrpSpPr/>
            <p:nvPr/>
          </p:nvGrpSpPr>
          <p:grpSpPr>
            <a:xfrm>
              <a:off x="8540997" y="2633462"/>
              <a:ext cx="525846" cy="516324"/>
              <a:chOff x="10374518" y="2359878"/>
              <a:chExt cx="525846" cy="516324"/>
            </a:xfrm>
          </p:grpSpPr>
          <p:sp>
            <p:nvSpPr>
              <p:cNvPr id="36" name="Oval 40">
                <a:extLst>
                  <a:ext uri="{FF2B5EF4-FFF2-40B4-BE49-F238E27FC236}">
                    <a16:creationId xmlns:a16="http://schemas.microsoft.com/office/drawing/2014/main" xmlns="" id="{FF3F451C-715B-49F4-A39E-E92077BB9C27}"/>
                  </a:ext>
                </a:extLst>
              </p:cNvPr>
              <p:cNvSpPr/>
              <p:nvPr/>
            </p:nvSpPr>
            <p:spPr>
              <a:xfrm>
                <a:off x="10374518" y="2359878"/>
                <a:ext cx="525846" cy="516324"/>
              </a:xfrm>
              <a:prstGeom prst="roundRect">
                <a:avLst/>
              </a:prstGeom>
              <a:solidFill>
                <a:schemeClr val="bg1"/>
              </a:solidFill>
              <a:ln w="222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73" name="Freeform 19">
                <a:extLst>
                  <a:ext uri="{FF2B5EF4-FFF2-40B4-BE49-F238E27FC236}">
                    <a16:creationId xmlns:a16="http://schemas.microsoft.com/office/drawing/2014/main" xmlns="" id="{DD59881D-26FD-493B-8AE1-06C59DF34840}"/>
                  </a:ext>
                </a:extLst>
              </p:cNvPr>
              <p:cNvSpPr/>
              <p:nvPr/>
            </p:nvSpPr>
            <p:spPr>
              <a:xfrm>
                <a:off x="10461785" y="2465888"/>
                <a:ext cx="300499" cy="304304"/>
              </a:xfrm>
              <a:custGeom>
                <a:avLst/>
                <a:gdLst/>
                <a:ahLst/>
                <a:cxnLst/>
                <a:rect l="l" t="t" r="r" b="b"/>
                <a:pathLst>
                  <a:path w="3214097" h="3162551">
                    <a:moveTo>
                      <a:pt x="1014592" y="2306036"/>
                    </a:moveTo>
                    <a:cubicBezTo>
                      <a:pt x="854868" y="2306036"/>
                      <a:pt x="725386" y="2435518"/>
                      <a:pt x="725386" y="2595242"/>
                    </a:cubicBezTo>
                    <a:cubicBezTo>
                      <a:pt x="725386" y="2754966"/>
                      <a:pt x="854868" y="2884448"/>
                      <a:pt x="1014592" y="2884448"/>
                    </a:cubicBezTo>
                    <a:cubicBezTo>
                      <a:pt x="1174316" y="2884448"/>
                      <a:pt x="1303798" y="2754966"/>
                      <a:pt x="1303798" y="2595242"/>
                    </a:cubicBezTo>
                    <a:cubicBezTo>
                      <a:pt x="1303798" y="2435518"/>
                      <a:pt x="1174316" y="2306036"/>
                      <a:pt x="1014592" y="2306036"/>
                    </a:cubicBezTo>
                    <a:close/>
                    <a:moveTo>
                      <a:pt x="481275" y="1691816"/>
                    </a:moveTo>
                    <a:cubicBezTo>
                      <a:pt x="321551" y="1691816"/>
                      <a:pt x="192069" y="1821298"/>
                      <a:pt x="192069" y="1981022"/>
                    </a:cubicBezTo>
                    <a:cubicBezTo>
                      <a:pt x="192069" y="2140746"/>
                      <a:pt x="321551" y="2270228"/>
                      <a:pt x="481275" y="2270228"/>
                    </a:cubicBezTo>
                    <a:cubicBezTo>
                      <a:pt x="640999" y="2270228"/>
                      <a:pt x="770481" y="2140746"/>
                      <a:pt x="770481" y="1981022"/>
                    </a:cubicBezTo>
                    <a:cubicBezTo>
                      <a:pt x="770481" y="1821298"/>
                      <a:pt x="640999" y="1691816"/>
                      <a:pt x="481275" y="1691816"/>
                    </a:cubicBezTo>
                    <a:close/>
                    <a:moveTo>
                      <a:pt x="2764751" y="1113404"/>
                    </a:moveTo>
                    <a:cubicBezTo>
                      <a:pt x="2605027" y="1113404"/>
                      <a:pt x="2475545" y="1242886"/>
                      <a:pt x="2475545" y="1402610"/>
                    </a:cubicBezTo>
                    <a:cubicBezTo>
                      <a:pt x="2475545" y="1562334"/>
                      <a:pt x="2605027" y="1691816"/>
                      <a:pt x="2764751" y="1691816"/>
                    </a:cubicBezTo>
                    <a:cubicBezTo>
                      <a:pt x="2924475" y="1691816"/>
                      <a:pt x="3053957" y="1562334"/>
                      <a:pt x="3053957" y="1402610"/>
                    </a:cubicBezTo>
                    <a:cubicBezTo>
                      <a:pt x="3053957" y="1242886"/>
                      <a:pt x="2924475" y="1113404"/>
                      <a:pt x="2764751" y="1113404"/>
                    </a:cubicBezTo>
                    <a:close/>
                    <a:moveTo>
                      <a:pt x="532503" y="881964"/>
                    </a:moveTo>
                    <a:cubicBezTo>
                      <a:pt x="372779" y="881964"/>
                      <a:pt x="243297" y="1011446"/>
                      <a:pt x="243297" y="1171170"/>
                    </a:cubicBezTo>
                    <a:cubicBezTo>
                      <a:pt x="243297" y="1330894"/>
                      <a:pt x="372779" y="1460376"/>
                      <a:pt x="532503" y="1460376"/>
                    </a:cubicBezTo>
                    <a:cubicBezTo>
                      <a:pt x="692227" y="1460376"/>
                      <a:pt x="821709" y="1330894"/>
                      <a:pt x="821709" y="1171170"/>
                    </a:cubicBezTo>
                    <a:cubicBezTo>
                      <a:pt x="821709" y="1011446"/>
                      <a:pt x="692227" y="881964"/>
                      <a:pt x="532503" y="881964"/>
                    </a:cubicBezTo>
                    <a:close/>
                    <a:moveTo>
                      <a:pt x="1162143" y="321316"/>
                    </a:moveTo>
                    <a:cubicBezTo>
                      <a:pt x="1002419" y="321316"/>
                      <a:pt x="872937" y="450798"/>
                      <a:pt x="872937" y="610522"/>
                    </a:cubicBezTo>
                    <a:cubicBezTo>
                      <a:pt x="872937" y="770246"/>
                      <a:pt x="1002419" y="899728"/>
                      <a:pt x="1162143" y="899728"/>
                    </a:cubicBezTo>
                    <a:cubicBezTo>
                      <a:pt x="1321867" y="899728"/>
                      <a:pt x="1451349" y="770246"/>
                      <a:pt x="1451349" y="610522"/>
                    </a:cubicBezTo>
                    <a:cubicBezTo>
                      <a:pt x="1451349" y="450798"/>
                      <a:pt x="1321867" y="321316"/>
                      <a:pt x="1162143" y="321316"/>
                    </a:cubicBezTo>
                    <a:close/>
                    <a:moveTo>
                      <a:pt x="1963447" y="177300"/>
                    </a:moveTo>
                    <a:cubicBezTo>
                      <a:pt x="1803723" y="177300"/>
                      <a:pt x="1674241" y="306782"/>
                      <a:pt x="1674241" y="466506"/>
                    </a:cubicBezTo>
                    <a:cubicBezTo>
                      <a:pt x="1674241" y="626230"/>
                      <a:pt x="1803723" y="755712"/>
                      <a:pt x="1963447" y="755712"/>
                    </a:cubicBezTo>
                    <a:cubicBezTo>
                      <a:pt x="2123171" y="755712"/>
                      <a:pt x="2252653" y="626230"/>
                      <a:pt x="2252653" y="466506"/>
                    </a:cubicBezTo>
                    <a:cubicBezTo>
                      <a:pt x="2252653" y="306782"/>
                      <a:pt x="2123171" y="177300"/>
                      <a:pt x="1963447" y="177300"/>
                    </a:cubicBezTo>
                    <a:close/>
                    <a:moveTo>
                      <a:pt x="1752672" y="312"/>
                    </a:moveTo>
                    <a:cubicBezTo>
                      <a:pt x="1817888" y="-690"/>
                      <a:pt x="1885249" y="703"/>
                      <a:pt x="1954799" y="4657"/>
                    </a:cubicBezTo>
                    <a:cubicBezTo>
                      <a:pt x="2504015" y="53541"/>
                      <a:pt x="2975590" y="412975"/>
                      <a:pt x="3145244" y="944937"/>
                    </a:cubicBezTo>
                    <a:cubicBezTo>
                      <a:pt x="3412664" y="2126757"/>
                      <a:pt x="2837568" y="2017487"/>
                      <a:pt x="2506889" y="1867964"/>
                    </a:cubicBezTo>
                    <a:cubicBezTo>
                      <a:pt x="1580987" y="1673869"/>
                      <a:pt x="2725425" y="3197869"/>
                      <a:pt x="1014520" y="3161925"/>
                    </a:cubicBezTo>
                    <a:cubicBezTo>
                      <a:pt x="-14898" y="3061283"/>
                      <a:pt x="-138545" y="1873713"/>
                      <a:pt x="108747" y="1100212"/>
                    </a:cubicBezTo>
                    <a:cubicBezTo>
                      <a:pt x="278579" y="569148"/>
                      <a:pt x="774429" y="15339"/>
                      <a:pt x="1752672" y="31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8525943" y="1823626"/>
              <a:ext cx="525846" cy="516324"/>
              <a:chOff x="7097792" y="3588583"/>
              <a:chExt cx="525846" cy="516324"/>
            </a:xfrm>
          </p:grpSpPr>
          <p:sp>
            <p:nvSpPr>
              <p:cNvPr id="33" name="Oval 40">
                <a:extLst>
                  <a:ext uri="{FF2B5EF4-FFF2-40B4-BE49-F238E27FC236}">
                    <a16:creationId xmlns:a16="http://schemas.microsoft.com/office/drawing/2014/main" xmlns="" id="{FF3F451C-715B-49F4-A39E-E92077BB9C27}"/>
                  </a:ext>
                </a:extLst>
              </p:cNvPr>
              <p:cNvSpPr/>
              <p:nvPr/>
            </p:nvSpPr>
            <p:spPr>
              <a:xfrm>
                <a:off x="7097792" y="3588583"/>
                <a:ext cx="525846" cy="516324"/>
              </a:xfrm>
              <a:prstGeom prst="roundRect">
                <a:avLst/>
              </a:prstGeom>
              <a:solidFill>
                <a:schemeClr val="bg1"/>
              </a:solidFill>
              <a:ln w="222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4" name="Group 917"/>
              <p:cNvGrpSpPr/>
              <p:nvPr/>
            </p:nvGrpSpPr>
            <p:grpSpPr>
              <a:xfrm>
                <a:off x="7150537" y="3652538"/>
                <a:ext cx="372170" cy="353915"/>
                <a:chOff x="7229475" y="4265613"/>
                <a:chExt cx="550863" cy="488949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75" name="Freeform 309"/>
                <p:cNvSpPr>
                  <a:spLocks/>
                </p:cNvSpPr>
                <p:nvPr/>
              </p:nvSpPr>
              <p:spPr bwMode="auto">
                <a:xfrm>
                  <a:off x="7396163" y="4265613"/>
                  <a:ext cx="217488" cy="234950"/>
                </a:xfrm>
                <a:custGeom>
                  <a:avLst/>
                  <a:gdLst>
                    <a:gd name="T0" fmla="*/ 757 w 1372"/>
                    <a:gd name="T1" fmla="*/ 3 h 1475"/>
                    <a:gd name="T2" fmla="*/ 877 w 1372"/>
                    <a:gd name="T3" fmla="*/ 49 h 1475"/>
                    <a:gd name="T4" fmla="*/ 964 w 1372"/>
                    <a:gd name="T5" fmla="*/ 137 h 1475"/>
                    <a:gd name="T6" fmla="*/ 1008 w 1372"/>
                    <a:gd name="T7" fmla="*/ 255 h 1475"/>
                    <a:gd name="T8" fmla="*/ 1010 w 1372"/>
                    <a:gd name="T9" fmla="*/ 582 h 1475"/>
                    <a:gd name="T10" fmla="*/ 979 w 1372"/>
                    <a:gd name="T11" fmla="*/ 659 h 1475"/>
                    <a:gd name="T12" fmla="*/ 983 w 1372"/>
                    <a:gd name="T13" fmla="*/ 869 h 1475"/>
                    <a:gd name="T14" fmla="*/ 1072 w 1372"/>
                    <a:gd name="T15" fmla="*/ 920 h 1475"/>
                    <a:gd name="T16" fmla="*/ 1182 w 1372"/>
                    <a:gd name="T17" fmla="*/ 992 h 1475"/>
                    <a:gd name="T18" fmla="*/ 1303 w 1372"/>
                    <a:gd name="T19" fmla="*/ 1082 h 1475"/>
                    <a:gd name="T20" fmla="*/ 1354 w 1372"/>
                    <a:gd name="T21" fmla="*/ 1147 h 1475"/>
                    <a:gd name="T22" fmla="*/ 1372 w 1372"/>
                    <a:gd name="T23" fmla="*/ 1231 h 1475"/>
                    <a:gd name="T24" fmla="*/ 1363 w 1372"/>
                    <a:gd name="T25" fmla="*/ 1440 h 1475"/>
                    <a:gd name="T26" fmla="*/ 1322 w 1372"/>
                    <a:gd name="T27" fmla="*/ 1472 h 1475"/>
                    <a:gd name="T28" fmla="*/ 1267 w 1372"/>
                    <a:gd name="T29" fmla="*/ 1466 h 1475"/>
                    <a:gd name="T30" fmla="*/ 1235 w 1372"/>
                    <a:gd name="T31" fmla="*/ 1424 h 1475"/>
                    <a:gd name="T32" fmla="*/ 1230 w 1372"/>
                    <a:gd name="T33" fmla="*/ 1215 h 1475"/>
                    <a:gd name="T34" fmla="*/ 1175 w 1372"/>
                    <a:gd name="T35" fmla="*/ 1160 h 1475"/>
                    <a:gd name="T36" fmla="*/ 1063 w 1372"/>
                    <a:gd name="T37" fmla="*/ 1081 h 1475"/>
                    <a:gd name="T38" fmla="*/ 964 w 1372"/>
                    <a:gd name="T39" fmla="*/ 1020 h 1475"/>
                    <a:gd name="T40" fmla="*/ 892 w 1372"/>
                    <a:gd name="T41" fmla="*/ 980 h 1475"/>
                    <a:gd name="T42" fmla="*/ 851 w 1372"/>
                    <a:gd name="T43" fmla="*/ 957 h 1475"/>
                    <a:gd name="T44" fmla="*/ 823 w 1372"/>
                    <a:gd name="T45" fmla="*/ 913 h 1475"/>
                    <a:gd name="T46" fmla="*/ 823 w 1372"/>
                    <a:gd name="T47" fmla="*/ 631 h 1475"/>
                    <a:gd name="T48" fmla="*/ 852 w 1372"/>
                    <a:gd name="T49" fmla="*/ 591 h 1475"/>
                    <a:gd name="T50" fmla="*/ 871 w 1372"/>
                    <a:gd name="T51" fmla="*/ 554 h 1475"/>
                    <a:gd name="T52" fmla="*/ 860 w 1372"/>
                    <a:gd name="T53" fmla="*/ 238 h 1475"/>
                    <a:gd name="T54" fmla="*/ 802 w 1372"/>
                    <a:gd name="T55" fmla="*/ 168 h 1475"/>
                    <a:gd name="T56" fmla="*/ 714 w 1372"/>
                    <a:gd name="T57" fmla="*/ 141 h 1475"/>
                    <a:gd name="T58" fmla="*/ 598 w 1372"/>
                    <a:gd name="T59" fmla="*/ 153 h 1475"/>
                    <a:gd name="T60" fmla="*/ 529 w 1372"/>
                    <a:gd name="T61" fmla="*/ 211 h 1475"/>
                    <a:gd name="T62" fmla="*/ 501 w 1372"/>
                    <a:gd name="T63" fmla="*/ 299 h 1475"/>
                    <a:gd name="T64" fmla="*/ 511 w 1372"/>
                    <a:gd name="T65" fmla="*/ 581 h 1475"/>
                    <a:gd name="T66" fmla="*/ 544 w 1372"/>
                    <a:gd name="T67" fmla="*/ 616 h 1475"/>
                    <a:gd name="T68" fmla="*/ 553 w 1372"/>
                    <a:gd name="T69" fmla="*/ 894 h 1475"/>
                    <a:gd name="T70" fmla="*/ 535 w 1372"/>
                    <a:gd name="T71" fmla="*/ 944 h 1475"/>
                    <a:gd name="T72" fmla="*/ 496 w 1372"/>
                    <a:gd name="T73" fmla="*/ 973 h 1475"/>
                    <a:gd name="T74" fmla="*/ 436 w 1372"/>
                    <a:gd name="T75" fmla="*/ 1005 h 1475"/>
                    <a:gd name="T76" fmla="*/ 344 w 1372"/>
                    <a:gd name="T77" fmla="*/ 1059 h 1475"/>
                    <a:gd name="T78" fmla="*/ 235 w 1372"/>
                    <a:gd name="T79" fmla="*/ 1132 h 1475"/>
                    <a:gd name="T80" fmla="*/ 149 w 1372"/>
                    <a:gd name="T81" fmla="*/ 1201 h 1475"/>
                    <a:gd name="T82" fmla="*/ 141 w 1372"/>
                    <a:gd name="T83" fmla="*/ 1404 h 1475"/>
                    <a:gd name="T84" fmla="*/ 119 w 1372"/>
                    <a:gd name="T85" fmla="*/ 1454 h 1475"/>
                    <a:gd name="T86" fmla="*/ 70 w 1372"/>
                    <a:gd name="T87" fmla="*/ 1475 h 1475"/>
                    <a:gd name="T88" fmla="*/ 20 w 1372"/>
                    <a:gd name="T89" fmla="*/ 1454 h 1475"/>
                    <a:gd name="T90" fmla="*/ 0 w 1372"/>
                    <a:gd name="T91" fmla="*/ 1404 h 1475"/>
                    <a:gd name="T92" fmla="*/ 8 w 1372"/>
                    <a:gd name="T93" fmla="*/ 1175 h 1475"/>
                    <a:gd name="T94" fmla="*/ 49 w 1372"/>
                    <a:gd name="T95" fmla="*/ 1102 h 1475"/>
                    <a:gd name="T96" fmla="*/ 150 w 1372"/>
                    <a:gd name="T97" fmla="*/ 1020 h 1475"/>
                    <a:gd name="T98" fmla="*/ 266 w 1372"/>
                    <a:gd name="T99" fmla="*/ 941 h 1475"/>
                    <a:gd name="T100" fmla="*/ 363 w 1372"/>
                    <a:gd name="T101" fmla="*/ 884 h 1475"/>
                    <a:gd name="T102" fmla="*/ 413 w 1372"/>
                    <a:gd name="T103" fmla="*/ 681 h 1475"/>
                    <a:gd name="T104" fmla="*/ 369 w 1372"/>
                    <a:gd name="T105" fmla="*/ 610 h 1475"/>
                    <a:gd name="T106" fmla="*/ 361 w 1372"/>
                    <a:gd name="T107" fmla="*/ 299 h 1475"/>
                    <a:gd name="T108" fmla="*/ 388 w 1372"/>
                    <a:gd name="T109" fmla="*/ 174 h 1475"/>
                    <a:gd name="T110" fmla="*/ 464 w 1372"/>
                    <a:gd name="T111" fmla="*/ 74 h 1475"/>
                    <a:gd name="T112" fmla="*/ 573 w 1372"/>
                    <a:gd name="T113" fmla="*/ 13 h 14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72" h="1475">
                      <a:moveTo>
                        <a:pt x="659" y="0"/>
                      </a:moveTo>
                      <a:lnTo>
                        <a:pt x="714" y="0"/>
                      </a:lnTo>
                      <a:lnTo>
                        <a:pt x="757" y="3"/>
                      </a:lnTo>
                      <a:lnTo>
                        <a:pt x="800" y="13"/>
                      </a:lnTo>
                      <a:lnTo>
                        <a:pt x="840" y="29"/>
                      </a:lnTo>
                      <a:lnTo>
                        <a:pt x="877" y="49"/>
                      </a:lnTo>
                      <a:lnTo>
                        <a:pt x="909" y="74"/>
                      </a:lnTo>
                      <a:lnTo>
                        <a:pt x="939" y="104"/>
                      </a:lnTo>
                      <a:lnTo>
                        <a:pt x="964" y="137"/>
                      </a:lnTo>
                      <a:lnTo>
                        <a:pt x="984" y="174"/>
                      </a:lnTo>
                      <a:lnTo>
                        <a:pt x="999" y="214"/>
                      </a:lnTo>
                      <a:lnTo>
                        <a:pt x="1008" y="255"/>
                      </a:lnTo>
                      <a:lnTo>
                        <a:pt x="1012" y="299"/>
                      </a:lnTo>
                      <a:lnTo>
                        <a:pt x="1012" y="553"/>
                      </a:lnTo>
                      <a:lnTo>
                        <a:pt x="1010" y="582"/>
                      </a:lnTo>
                      <a:lnTo>
                        <a:pt x="1003" y="609"/>
                      </a:lnTo>
                      <a:lnTo>
                        <a:pt x="993" y="635"/>
                      </a:lnTo>
                      <a:lnTo>
                        <a:pt x="979" y="659"/>
                      </a:lnTo>
                      <a:lnTo>
                        <a:pt x="961" y="681"/>
                      </a:lnTo>
                      <a:lnTo>
                        <a:pt x="961" y="858"/>
                      </a:lnTo>
                      <a:lnTo>
                        <a:pt x="983" y="869"/>
                      </a:lnTo>
                      <a:lnTo>
                        <a:pt x="1010" y="884"/>
                      </a:lnTo>
                      <a:lnTo>
                        <a:pt x="1039" y="901"/>
                      </a:lnTo>
                      <a:lnTo>
                        <a:pt x="1072" y="920"/>
                      </a:lnTo>
                      <a:lnTo>
                        <a:pt x="1107" y="941"/>
                      </a:lnTo>
                      <a:lnTo>
                        <a:pt x="1145" y="966"/>
                      </a:lnTo>
                      <a:lnTo>
                        <a:pt x="1182" y="992"/>
                      </a:lnTo>
                      <a:lnTo>
                        <a:pt x="1223" y="1020"/>
                      </a:lnTo>
                      <a:lnTo>
                        <a:pt x="1263" y="1050"/>
                      </a:lnTo>
                      <a:lnTo>
                        <a:pt x="1303" y="1082"/>
                      </a:lnTo>
                      <a:lnTo>
                        <a:pt x="1324" y="1101"/>
                      </a:lnTo>
                      <a:lnTo>
                        <a:pt x="1341" y="1123"/>
                      </a:lnTo>
                      <a:lnTo>
                        <a:pt x="1354" y="1147"/>
                      </a:lnTo>
                      <a:lnTo>
                        <a:pt x="1365" y="1174"/>
                      </a:lnTo>
                      <a:lnTo>
                        <a:pt x="1370" y="1202"/>
                      </a:lnTo>
                      <a:lnTo>
                        <a:pt x="1372" y="1231"/>
                      </a:lnTo>
                      <a:lnTo>
                        <a:pt x="1372" y="1404"/>
                      </a:lnTo>
                      <a:lnTo>
                        <a:pt x="1370" y="1424"/>
                      </a:lnTo>
                      <a:lnTo>
                        <a:pt x="1363" y="1440"/>
                      </a:lnTo>
                      <a:lnTo>
                        <a:pt x="1352" y="1454"/>
                      </a:lnTo>
                      <a:lnTo>
                        <a:pt x="1339" y="1466"/>
                      </a:lnTo>
                      <a:lnTo>
                        <a:pt x="1322" y="1472"/>
                      </a:lnTo>
                      <a:lnTo>
                        <a:pt x="1303" y="1475"/>
                      </a:lnTo>
                      <a:lnTo>
                        <a:pt x="1284" y="1472"/>
                      </a:lnTo>
                      <a:lnTo>
                        <a:pt x="1267" y="1466"/>
                      </a:lnTo>
                      <a:lnTo>
                        <a:pt x="1253" y="1454"/>
                      </a:lnTo>
                      <a:lnTo>
                        <a:pt x="1242" y="1440"/>
                      </a:lnTo>
                      <a:lnTo>
                        <a:pt x="1235" y="1424"/>
                      </a:lnTo>
                      <a:lnTo>
                        <a:pt x="1232" y="1404"/>
                      </a:lnTo>
                      <a:lnTo>
                        <a:pt x="1232" y="1231"/>
                      </a:lnTo>
                      <a:lnTo>
                        <a:pt x="1230" y="1215"/>
                      </a:lnTo>
                      <a:lnTo>
                        <a:pt x="1224" y="1201"/>
                      </a:lnTo>
                      <a:lnTo>
                        <a:pt x="1213" y="1190"/>
                      </a:lnTo>
                      <a:lnTo>
                        <a:pt x="1175" y="1160"/>
                      </a:lnTo>
                      <a:lnTo>
                        <a:pt x="1137" y="1132"/>
                      </a:lnTo>
                      <a:lnTo>
                        <a:pt x="1099" y="1105"/>
                      </a:lnTo>
                      <a:lnTo>
                        <a:pt x="1063" y="1081"/>
                      </a:lnTo>
                      <a:lnTo>
                        <a:pt x="1027" y="1059"/>
                      </a:lnTo>
                      <a:lnTo>
                        <a:pt x="995" y="1038"/>
                      </a:lnTo>
                      <a:lnTo>
                        <a:pt x="964" y="1020"/>
                      </a:lnTo>
                      <a:lnTo>
                        <a:pt x="937" y="1005"/>
                      </a:lnTo>
                      <a:lnTo>
                        <a:pt x="913" y="991"/>
                      </a:lnTo>
                      <a:lnTo>
                        <a:pt x="892" y="980"/>
                      </a:lnTo>
                      <a:lnTo>
                        <a:pt x="877" y="973"/>
                      </a:lnTo>
                      <a:lnTo>
                        <a:pt x="866" y="968"/>
                      </a:lnTo>
                      <a:lnTo>
                        <a:pt x="851" y="957"/>
                      </a:lnTo>
                      <a:lnTo>
                        <a:pt x="839" y="944"/>
                      </a:lnTo>
                      <a:lnTo>
                        <a:pt x="829" y="930"/>
                      </a:lnTo>
                      <a:lnTo>
                        <a:pt x="823" y="913"/>
                      </a:lnTo>
                      <a:lnTo>
                        <a:pt x="821" y="894"/>
                      </a:lnTo>
                      <a:lnTo>
                        <a:pt x="821" y="649"/>
                      </a:lnTo>
                      <a:lnTo>
                        <a:pt x="823" y="631"/>
                      </a:lnTo>
                      <a:lnTo>
                        <a:pt x="829" y="616"/>
                      </a:lnTo>
                      <a:lnTo>
                        <a:pt x="839" y="602"/>
                      </a:lnTo>
                      <a:lnTo>
                        <a:pt x="852" y="591"/>
                      </a:lnTo>
                      <a:lnTo>
                        <a:pt x="863" y="581"/>
                      </a:lnTo>
                      <a:lnTo>
                        <a:pt x="869" y="568"/>
                      </a:lnTo>
                      <a:lnTo>
                        <a:pt x="871" y="554"/>
                      </a:lnTo>
                      <a:lnTo>
                        <a:pt x="871" y="299"/>
                      </a:lnTo>
                      <a:lnTo>
                        <a:pt x="868" y="268"/>
                      </a:lnTo>
                      <a:lnTo>
                        <a:pt x="860" y="238"/>
                      </a:lnTo>
                      <a:lnTo>
                        <a:pt x="845" y="211"/>
                      </a:lnTo>
                      <a:lnTo>
                        <a:pt x="826" y="187"/>
                      </a:lnTo>
                      <a:lnTo>
                        <a:pt x="802" y="168"/>
                      </a:lnTo>
                      <a:lnTo>
                        <a:pt x="775" y="153"/>
                      </a:lnTo>
                      <a:lnTo>
                        <a:pt x="746" y="144"/>
                      </a:lnTo>
                      <a:lnTo>
                        <a:pt x="714" y="141"/>
                      </a:lnTo>
                      <a:lnTo>
                        <a:pt x="659" y="141"/>
                      </a:lnTo>
                      <a:lnTo>
                        <a:pt x="628" y="144"/>
                      </a:lnTo>
                      <a:lnTo>
                        <a:pt x="598" y="153"/>
                      </a:lnTo>
                      <a:lnTo>
                        <a:pt x="571" y="168"/>
                      </a:lnTo>
                      <a:lnTo>
                        <a:pt x="548" y="187"/>
                      </a:lnTo>
                      <a:lnTo>
                        <a:pt x="529" y="211"/>
                      </a:lnTo>
                      <a:lnTo>
                        <a:pt x="514" y="238"/>
                      </a:lnTo>
                      <a:lnTo>
                        <a:pt x="504" y="268"/>
                      </a:lnTo>
                      <a:lnTo>
                        <a:pt x="501" y="299"/>
                      </a:lnTo>
                      <a:lnTo>
                        <a:pt x="501" y="554"/>
                      </a:lnTo>
                      <a:lnTo>
                        <a:pt x="503" y="568"/>
                      </a:lnTo>
                      <a:lnTo>
                        <a:pt x="511" y="581"/>
                      </a:lnTo>
                      <a:lnTo>
                        <a:pt x="521" y="591"/>
                      </a:lnTo>
                      <a:lnTo>
                        <a:pt x="534" y="602"/>
                      </a:lnTo>
                      <a:lnTo>
                        <a:pt x="544" y="616"/>
                      </a:lnTo>
                      <a:lnTo>
                        <a:pt x="550" y="631"/>
                      </a:lnTo>
                      <a:lnTo>
                        <a:pt x="553" y="649"/>
                      </a:lnTo>
                      <a:lnTo>
                        <a:pt x="553" y="894"/>
                      </a:lnTo>
                      <a:lnTo>
                        <a:pt x="550" y="912"/>
                      </a:lnTo>
                      <a:lnTo>
                        <a:pt x="544" y="930"/>
                      </a:lnTo>
                      <a:lnTo>
                        <a:pt x="535" y="944"/>
                      </a:lnTo>
                      <a:lnTo>
                        <a:pt x="521" y="957"/>
                      </a:lnTo>
                      <a:lnTo>
                        <a:pt x="507" y="968"/>
                      </a:lnTo>
                      <a:lnTo>
                        <a:pt x="496" y="973"/>
                      </a:lnTo>
                      <a:lnTo>
                        <a:pt x="480" y="980"/>
                      </a:lnTo>
                      <a:lnTo>
                        <a:pt x="460" y="991"/>
                      </a:lnTo>
                      <a:lnTo>
                        <a:pt x="436" y="1005"/>
                      </a:lnTo>
                      <a:lnTo>
                        <a:pt x="408" y="1020"/>
                      </a:lnTo>
                      <a:lnTo>
                        <a:pt x="378" y="1038"/>
                      </a:lnTo>
                      <a:lnTo>
                        <a:pt x="344" y="1059"/>
                      </a:lnTo>
                      <a:lnTo>
                        <a:pt x="309" y="1081"/>
                      </a:lnTo>
                      <a:lnTo>
                        <a:pt x="273" y="1105"/>
                      </a:lnTo>
                      <a:lnTo>
                        <a:pt x="235" y="1132"/>
                      </a:lnTo>
                      <a:lnTo>
                        <a:pt x="198" y="1160"/>
                      </a:lnTo>
                      <a:lnTo>
                        <a:pt x="160" y="1190"/>
                      </a:lnTo>
                      <a:lnTo>
                        <a:pt x="149" y="1201"/>
                      </a:lnTo>
                      <a:lnTo>
                        <a:pt x="143" y="1215"/>
                      </a:lnTo>
                      <a:lnTo>
                        <a:pt x="141" y="1231"/>
                      </a:lnTo>
                      <a:lnTo>
                        <a:pt x="141" y="1404"/>
                      </a:lnTo>
                      <a:lnTo>
                        <a:pt x="137" y="1424"/>
                      </a:lnTo>
                      <a:lnTo>
                        <a:pt x="131" y="1440"/>
                      </a:lnTo>
                      <a:lnTo>
                        <a:pt x="119" y="1454"/>
                      </a:lnTo>
                      <a:lnTo>
                        <a:pt x="106" y="1466"/>
                      </a:lnTo>
                      <a:lnTo>
                        <a:pt x="89" y="1472"/>
                      </a:lnTo>
                      <a:lnTo>
                        <a:pt x="70" y="1475"/>
                      </a:lnTo>
                      <a:lnTo>
                        <a:pt x="51" y="1472"/>
                      </a:lnTo>
                      <a:lnTo>
                        <a:pt x="34" y="1466"/>
                      </a:lnTo>
                      <a:lnTo>
                        <a:pt x="20" y="1454"/>
                      </a:lnTo>
                      <a:lnTo>
                        <a:pt x="10" y="1440"/>
                      </a:lnTo>
                      <a:lnTo>
                        <a:pt x="2" y="1424"/>
                      </a:lnTo>
                      <a:lnTo>
                        <a:pt x="0" y="1404"/>
                      </a:lnTo>
                      <a:lnTo>
                        <a:pt x="0" y="1231"/>
                      </a:lnTo>
                      <a:lnTo>
                        <a:pt x="2" y="1202"/>
                      </a:lnTo>
                      <a:lnTo>
                        <a:pt x="8" y="1175"/>
                      </a:lnTo>
                      <a:lnTo>
                        <a:pt x="18" y="1149"/>
                      </a:lnTo>
                      <a:lnTo>
                        <a:pt x="32" y="1124"/>
                      </a:lnTo>
                      <a:lnTo>
                        <a:pt x="49" y="1102"/>
                      </a:lnTo>
                      <a:lnTo>
                        <a:pt x="70" y="1082"/>
                      </a:lnTo>
                      <a:lnTo>
                        <a:pt x="110" y="1050"/>
                      </a:lnTo>
                      <a:lnTo>
                        <a:pt x="150" y="1020"/>
                      </a:lnTo>
                      <a:lnTo>
                        <a:pt x="190" y="992"/>
                      </a:lnTo>
                      <a:lnTo>
                        <a:pt x="228" y="966"/>
                      </a:lnTo>
                      <a:lnTo>
                        <a:pt x="266" y="941"/>
                      </a:lnTo>
                      <a:lnTo>
                        <a:pt x="301" y="920"/>
                      </a:lnTo>
                      <a:lnTo>
                        <a:pt x="334" y="901"/>
                      </a:lnTo>
                      <a:lnTo>
                        <a:pt x="363" y="884"/>
                      </a:lnTo>
                      <a:lnTo>
                        <a:pt x="389" y="869"/>
                      </a:lnTo>
                      <a:lnTo>
                        <a:pt x="413" y="858"/>
                      </a:lnTo>
                      <a:lnTo>
                        <a:pt x="413" y="681"/>
                      </a:lnTo>
                      <a:lnTo>
                        <a:pt x="395" y="660"/>
                      </a:lnTo>
                      <a:lnTo>
                        <a:pt x="380" y="636"/>
                      </a:lnTo>
                      <a:lnTo>
                        <a:pt x="369" y="610"/>
                      </a:lnTo>
                      <a:lnTo>
                        <a:pt x="363" y="583"/>
                      </a:lnTo>
                      <a:lnTo>
                        <a:pt x="361" y="554"/>
                      </a:lnTo>
                      <a:lnTo>
                        <a:pt x="361" y="299"/>
                      </a:lnTo>
                      <a:lnTo>
                        <a:pt x="364" y="255"/>
                      </a:lnTo>
                      <a:lnTo>
                        <a:pt x="374" y="214"/>
                      </a:lnTo>
                      <a:lnTo>
                        <a:pt x="388" y="174"/>
                      </a:lnTo>
                      <a:lnTo>
                        <a:pt x="409" y="137"/>
                      </a:lnTo>
                      <a:lnTo>
                        <a:pt x="435" y="104"/>
                      </a:lnTo>
                      <a:lnTo>
                        <a:pt x="464" y="74"/>
                      </a:lnTo>
                      <a:lnTo>
                        <a:pt x="497" y="49"/>
                      </a:lnTo>
                      <a:lnTo>
                        <a:pt x="534" y="29"/>
                      </a:lnTo>
                      <a:lnTo>
                        <a:pt x="573" y="13"/>
                      </a:lnTo>
                      <a:lnTo>
                        <a:pt x="615" y="3"/>
                      </a:lnTo>
                      <a:lnTo>
                        <a:pt x="6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10"/>
                <p:cNvSpPr>
                  <a:spLocks/>
                </p:cNvSpPr>
                <p:nvPr/>
              </p:nvSpPr>
              <p:spPr bwMode="auto">
                <a:xfrm>
                  <a:off x="7562850" y="4521200"/>
                  <a:ext cx="217488" cy="233362"/>
                </a:xfrm>
                <a:custGeom>
                  <a:avLst/>
                  <a:gdLst>
                    <a:gd name="T0" fmla="*/ 757 w 1372"/>
                    <a:gd name="T1" fmla="*/ 5 h 1477"/>
                    <a:gd name="T2" fmla="*/ 875 w 1372"/>
                    <a:gd name="T3" fmla="*/ 49 h 1477"/>
                    <a:gd name="T4" fmla="*/ 962 w 1372"/>
                    <a:gd name="T5" fmla="*/ 137 h 1477"/>
                    <a:gd name="T6" fmla="*/ 1008 w 1372"/>
                    <a:gd name="T7" fmla="*/ 256 h 1477"/>
                    <a:gd name="T8" fmla="*/ 1009 w 1372"/>
                    <a:gd name="T9" fmla="*/ 583 h 1477"/>
                    <a:gd name="T10" fmla="*/ 978 w 1372"/>
                    <a:gd name="T11" fmla="*/ 660 h 1477"/>
                    <a:gd name="T12" fmla="*/ 982 w 1372"/>
                    <a:gd name="T13" fmla="*/ 871 h 1477"/>
                    <a:gd name="T14" fmla="*/ 1071 w 1372"/>
                    <a:gd name="T15" fmla="*/ 921 h 1477"/>
                    <a:gd name="T16" fmla="*/ 1182 w 1372"/>
                    <a:gd name="T17" fmla="*/ 992 h 1477"/>
                    <a:gd name="T18" fmla="*/ 1301 w 1372"/>
                    <a:gd name="T19" fmla="*/ 1083 h 1477"/>
                    <a:gd name="T20" fmla="*/ 1354 w 1372"/>
                    <a:gd name="T21" fmla="*/ 1149 h 1477"/>
                    <a:gd name="T22" fmla="*/ 1372 w 1372"/>
                    <a:gd name="T23" fmla="*/ 1232 h 1477"/>
                    <a:gd name="T24" fmla="*/ 1362 w 1372"/>
                    <a:gd name="T25" fmla="*/ 1442 h 1477"/>
                    <a:gd name="T26" fmla="*/ 1320 w 1372"/>
                    <a:gd name="T27" fmla="*/ 1473 h 1477"/>
                    <a:gd name="T28" fmla="*/ 1266 w 1372"/>
                    <a:gd name="T29" fmla="*/ 1467 h 1477"/>
                    <a:gd name="T30" fmla="*/ 1233 w 1372"/>
                    <a:gd name="T31" fmla="*/ 1425 h 1477"/>
                    <a:gd name="T32" fmla="*/ 1229 w 1372"/>
                    <a:gd name="T33" fmla="*/ 1216 h 1477"/>
                    <a:gd name="T34" fmla="*/ 1174 w 1372"/>
                    <a:gd name="T35" fmla="*/ 1161 h 1477"/>
                    <a:gd name="T36" fmla="*/ 1062 w 1372"/>
                    <a:gd name="T37" fmla="*/ 1082 h 1477"/>
                    <a:gd name="T38" fmla="*/ 962 w 1372"/>
                    <a:gd name="T39" fmla="*/ 1021 h 1477"/>
                    <a:gd name="T40" fmla="*/ 891 w 1372"/>
                    <a:gd name="T41" fmla="*/ 982 h 1477"/>
                    <a:gd name="T42" fmla="*/ 850 w 1372"/>
                    <a:gd name="T43" fmla="*/ 958 h 1477"/>
                    <a:gd name="T44" fmla="*/ 822 w 1372"/>
                    <a:gd name="T45" fmla="*/ 914 h 1477"/>
                    <a:gd name="T46" fmla="*/ 822 w 1372"/>
                    <a:gd name="T47" fmla="*/ 633 h 1477"/>
                    <a:gd name="T48" fmla="*/ 851 w 1372"/>
                    <a:gd name="T49" fmla="*/ 591 h 1477"/>
                    <a:gd name="T50" fmla="*/ 871 w 1372"/>
                    <a:gd name="T51" fmla="*/ 554 h 1477"/>
                    <a:gd name="T52" fmla="*/ 858 w 1372"/>
                    <a:gd name="T53" fmla="*/ 239 h 1477"/>
                    <a:gd name="T54" fmla="*/ 801 w 1372"/>
                    <a:gd name="T55" fmla="*/ 169 h 1477"/>
                    <a:gd name="T56" fmla="*/ 713 w 1372"/>
                    <a:gd name="T57" fmla="*/ 142 h 1477"/>
                    <a:gd name="T58" fmla="*/ 597 w 1372"/>
                    <a:gd name="T59" fmla="*/ 155 h 1477"/>
                    <a:gd name="T60" fmla="*/ 527 w 1372"/>
                    <a:gd name="T61" fmla="*/ 212 h 1477"/>
                    <a:gd name="T62" fmla="*/ 501 w 1372"/>
                    <a:gd name="T63" fmla="*/ 301 h 1477"/>
                    <a:gd name="T64" fmla="*/ 510 w 1372"/>
                    <a:gd name="T65" fmla="*/ 582 h 1477"/>
                    <a:gd name="T66" fmla="*/ 543 w 1372"/>
                    <a:gd name="T67" fmla="*/ 617 h 1477"/>
                    <a:gd name="T68" fmla="*/ 551 w 1372"/>
                    <a:gd name="T69" fmla="*/ 895 h 1477"/>
                    <a:gd name="T70" fmla="*/ 534 w 1372"/>
                    <a:gd name="T71" fmla="*/ 946 h 1477"/>
                    <a:gd name="T72" fmla="*/ 495 w 1372"/>
                    <a:gd name="T73" fmla="*/ 973 h 1477"/>
                    <a:gd name="T74" fmla="*/ 435 w 1372"/>
                    <a:gd name="T75" fmla="*/ 1005 h 1477"/>
                    <a:gd name="T76" fmla="*/ 344 w 1372"/>
                    <a:gd name="T77" fmla="*/ 1059 h 1477"/>
                    <a:gd name="T78" fmla="*/ 235 w 1372"/>
                    <a:gd name="T79" fmla="*/ 1133 h 1477"/>
                    <a:gd name="T80" fmla="*/ 148 w 1372"/>
                    <a:gd name="T81" fmla="*/ 1203 h 1477"/>
                    <a:gd name="T82" fmla="*/ 140 w 1372"/>
                    <a:gd name="T83" fmla="*/ 1406 h 1477"/>
                    <a:gd name="T84" fmla="*/ 119 w 1372"/>
                    <a:gd name="T85" fmla="*/ 1455 h 1477"/>
                    <a:gd name="T86" fmla="*/ 69 w 1372"/>
                    <a:gd name="T87" fmla="*/ 1477 h 1477"/>
                    <a:gd name="T88" fmla="*/ 20 w 1372"/>
                    <a:gd name="T89" fmla="*/ 1455 h 1477"/>
                    <a:gd name="T90" fmla="*/ 0 w 1372"/>
                    <a:gd name="T91" fmla="*/ 1406 h 1477"/>
                    <a:gd name="T92" fmla="*/ 8 w 1372"/>
                    <a:gd name="T93" fmla="*/ 1175 h 1477"/>
                    <a:gd name="T94" fmla="*/ 49 w 1372"/>
                    <a:gd name="T95" fmla="*/ 1102 h 1477"/>
                    <a:gd name="T96" fmla="*/ 149 w 1372"/>
                    <a:gd name="T97" fmla="*/ 1021 h 1477"/>
                    <a:gd name="T98" fmla="*/ 265 w 1372"/>
                    <a:gd name="T99" fmla="*/ 943 h 1477"/>
                    <a:gd name="T100" fmla="*/ 362 w 1372"/>
                    <a:gd name="T101" fmla="*/ 885 h 1477"/>
                    <a:gd name="T102" fmla="*/ 411 w 1372"/>
                    <a:gd name="T103" fmla="*/ 682 h 1477"/>
                    <a:gd name="T104" fmla="*/ 369 w 1372"/>
                    <a:gd name="T105" fmla="*/ 610 h 1477"/>
                    <a:gd name="T106" fmla="*/ 360 w 1372"/>
                    <a:gd name="T107" fmla="*/ 300 h 1477"/>
                    <a:gd name="T108" fmla="*/ 388 w 1372"/>
                    <a:gd name="T109" fmla="*/ 174 h 1477"/>
                    <a:gd name="T110" fmla="*/ 463 w 1372"/>
                    <a:gd name="T111" fmla="*/ 74 h 1477"/>
                    <a:gd name="T112" fmla="*/ 572 w 1372"/>
                    <a:gd name="T113" fmla="*/ 13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72" h="1477">
                      <a:moveTo>
                        <a:pt x="659" y="0"/>
                      </a:moveTo>
                      <a:lnTo>
                        <a:pt x="713" y="0"/>
                      </a:lnTo>
                      <a:lnTo>
                        <a:pt x="757" y="5"/>
                      </a:lnTo>
                      <a:lnTo>
                        <a:pt x="799" y="13"/>
                      </a:lnTo>
                      <a:lnTo>
                        <a:pt x="838" y="29"/>
                      </a:lnTo>
                      <a:lnTo>
                        <a:pt x="875" y="49"/>
                      </a:lnTo>
                      <a:lnTo>
                        <a:pt x="909" y="74"/>
                      </a:lnTo>
                      <a:lnTo>
                        <a:pt x="938" y="104"/>
                      </a:lnTo>
                      <a:lnTo>
                        <a:pt x="962" y="137"/>
                      </a:lnTo>
                      <a:lnTo>
                        <a:pt x="984" y="174"/>
                      </a:lnTo>
                      <a:lnTo>
                        <a:pt x="998" y="214"/>
                      </a:lnTo>
                      <a:lnTo>
                        <a:pt x="1008" y="256"/>
                      </a:lnTo>
                      <a:lnTo>
                        <a:pt x="1011" y="300"/>
                      </a:lnTo>
                      <a:lnTo>
                        <a:pt x="1011" y="554"/>
                      </a:lnTo>
                      <a:lnTo>
                        <a:pt x="1009" y="583"/>
                      </a:lnTo>
                      <a:lnTo>
                        <a:pt x="1003" y="610"/>
                      </a:lnTo>
                      <a:lnTo>
                        <a:pt x="992" y="636"/>
                      </a:lnTo>
                      <a:lnTo>
                        <a:pt x="978" y="660"/>
                      </a:lnTo>
                      <a:lnTo>
                        <a:pt x="960" y="682"/>
                      </a:lnTo>
                      <a:lnTo>
                        <a:pt x="960" y="859"/>
                      </a:lnTo>
                      <a:lnTo>
                        <a:pt x="982" y="871"/>
                      </a:lnTo>
                      <a:lnTo>
                        <a:pt x="1008" y="885"/>
                      </a:lnTo>
                      <a:lnTo>
                        <a:pt x="1038" y="902"/>
                      </a:lnTo>
                      <a:lnTo>
                        <a:pt x="1071" y="921"/>
                      </a:lnTo>
                      <a:lnTo>
                        <a:pt x="1106" y="943"/>
                      </a:lnTo>
                      <a:lnTo>
                        <a:pt x="1143" y="967"/>
                      </a:lnTo>
                      <a:lnTo>
                        <a:pt x="1182" y="992"/>
                      </a:lnTo>
                      <a:lnTo>
                        <a:pt x="1221" y="1021"/>
                      </a:lnTo>
                      <a:lnTo>
                        <a:pt x="1261" y="1050"/>
                      </a:lnTo>
                      <a:lnTo>
                        <a:pt x="1301" y="1083"/>
                      </a:lnTo>
                      <a:lnTo>
                        <a:pt x="1322" y="1102"/>
                      </a:lnTo>
                      <a:lnTo>
                        <a:pt x="1339" y="1124"/>
                      </a:lnTo>
                      <a:lnTo>
                        <a:pt x="1354" y="1149"/>
                      </a:lnTo>
                      <a:lnTo>
                        <a:pt x="1363" y="1175"/>
                      </a:lnTo>
                      <a:lnTo>
                        <a:pt x="1370" y="1203"/>
                      </a:lnTo>
                      <a:lnTo>
                        <a:pt x="1372" y="1232"/>
                      </a:lnTo>
                      <a:lnTo>
                        <a:pt x="1372" y="1406"/>
                      </a:lnTo>
                      <a:lnTo>
                        <a:pt x="1370" y="1425"/>
                      </a:lnTo>
                      <a:lnTo>
                        <a:pt x="1362" y="1442"/>
                      </a:lnTo>
                      <a:lnTo>
                        <a:pt x="1352" y="1455"/>
                      </a:lnTo>
                      <a:lnTo>
                        <a:pt x="1337" y="1467"/>
                      </a:lnTo>
                      <a:lnTo>
                        <a:pt x="1320" y="1473"/>
                      </a:lnTo>
                      <a:lnTo>
                        <a:pt x="1301" y="1477"/>
                      </a:lnTo>
                      <a:lnTo>
                        <a:pt x="1283" y="1473"/>
                      </a:lnTo>
                      <a:lnTo>
                        <a:pt x="1266" y="1467"/>
                      </a:lnTo>
                      <a:lnTo>
                        <a:pt x="1252" y="1455"/>
                      </a:lnTo>
                      <a:lnTo>
                        <a:pt x="1241" y="1442"/>
                      </a:lnTo>
                      <a:lnTo>
                        <a:pt x="1233" y="1425"/>
                      </a:lnTo>
                      <a:lnTo>
                        <a:pt x="1231" y="1406"/>
                      </a:lnTo>
                      <a:lnTo>
                        <a:pt x="1231" y="1232"/>
                      </a:lnTo>
                      <a:lnTo>
                        <a:pt x="1229" y="1216"/>
                      </a:lnTo>
                      <a:lnTo>
                        <a:pt x="1223" y="1203"/>
                      </a:lnTo>
                      <a:lnTo>
                        <a:pt x="1212" y="1191"/>
                      </a:lnTo>
                      <a:lnTo>
                        <a:pt x="1174" y="1161"/>
                      </a:lnTo>
                      <a:lnTo>
                        <a:pt x="1136" y="1133"/>
                      </a:lnTo>
                      <a:lnTo>
                        <a:pt x="1098" y="1106"/>
                      </a:lnTo>
                      <a:lnTo>
                        <a:pt x="1062" y="1082"/>
                      </a:lnTo>
                      <a:lnTo>
                        <a:pt x="1027" y="1059"/>
                      </a:lnTo>
                      <a:lnTo>
                        <a:pt x="993" y="1039"/>
                      </a:lnTo>
                      <a:lnTo>
                        <a:pt x="962" y="1021"/>
                      </a:lnTo>
                      <a:lnTo>
                        <a:pt x="935" y="1006"/>
                      </a:lnTo>
                      <a:lnTo>
                        <a:pt x="911" y="992"/>
                      </a:lnTo>
                      <a:lnTo>
                        <a:pt x="891" y="982"/>
                      </a:lnTo>
                      <a:lnTo>
                        <a:pt x="876" y="973"/>
                      </a:lnTo>
                      <a:lnTo>
                        <a:pt x="865" y="968"/>
                      </a:lnTo>
                      <a:lnTo>
                        <a:pt x="850" y="958"/>
                      </a:lnTo>
                      <a:lnTo>
                        <a:pt x="837" y="946"/>
                      </a:lnTo>
                      <a:lnTo>
                        <a:pt x="827" y="931"/>
                      </a:lnTo>
                      <a:lnTo>
                        <a:pt x="822" y="914"/>
                      </a:lnTo>
                      <a:lnTo>
                        <a:pt x="820" y="895"/>
                      </a:lnTo>
                      <a:lnTo>
                        <a:pt x="820" y="650"/>
                      </a:lnTo>
                      <a:lnTo>
                        <a:pt x="822" y="633"/>
                      </a:lnTo>
                      <a:lnTo>
                        <a:pt x="827" y="617"/>
                      </a:lnTo>
                      <a:lnTo>
                        <a:pt x="838" y="603"/>
                      </a:lnTo>
                      <a:lnTo>
                        <a:pt x="851" y="591"/>
                      </a:lnTo>
                      <a:lnTo>
                        <a:pt x="861" y="582"/>
                      </a:lnTo>
                      <a:lnTo>
                        <a:pt x="869" y="569"/>
                      </a:lnTo>
                      <a:lnTo>
                        <a:pt x="871" y="554"/>
                      </a:lnTo>
                      <a:lnTo>
                        <a:pt x="871" y="301"/>
                      </a:lnTo>
                      <a:lnTo>
                        <a:pt x="868" y="269"/>
                      </a:lnTo>
                      <a:lnTo>
                        <a:pt x="858" y="239"/>
                      </a:lnTo>
                      <a:lnTo>
                        <a:pt x="843" y="212"/>
                      </a:lnTo>
                      <a:lnTo>
                        <a:pt x="824" y="189"/>
                      </a:lnTo>
                      <a:lnTo>
                        <a:pt x="801" y="169"/>
                      </a:lnTo>
                      <a:lnTo>
                        <a:pt x="774" y="155"/>
                      </a:lnTo>
                      <a:lnTo>
                        <a:pt x="744" y="145"/>
                      </a:lnTo>
                      <a:lnTo>
                        <a:pt x="713" y="142"/>
                      </a:lnTo>
                      <a:lnTo>
                        <a:pt x="659" y="142"/>
                      </a:lnTo>
                      <a:lnTo>
                        <a:pt x="626" y="145"/>
                      </a:lnTo>
                      <a:lnTo>
                        <a:pt x="597" y="155"/>
                      </a:lnTo>
                      <a:lnTo>
                        <a:pt x="570" y="169"/>
                      </a:lnTo>
                      <a:lnTo>
                        <a:pt x="547" y="189"/>
                      </a:lnTo>
                      <a:lnTo>
                        <a:pt x="527" y="212"/>
                      </a:lnTo>
                      <a:lnTo>
                        <a:pt x="512" y="239"/>
                      </a:lnTo>
                      <a:lnTo>
                        <a:pt x="504" y="269"/>
                      </a:lnTo>
                      <a:lnTo>
                        <a:pt x="501" y="301"/>
                      </a:lnTo>
                      <a:lnTo>
                        <a:pt x="501" y="554"/>
                      </a:lnTo>
                      <a:lnTo>
                        <a:pt x="503" y="569"/>
                      </a:lnTo>
                      <a:lnTo>
                        <a:pt x="510" y="582"/>
                      </a:lnTo>
                      <a:lnTo>
                        <a:pt x="520" y="591"/>
                      </a:lnTo>
                      <a:lnTo>
                        <a:pt x="533" y="603"/>
                      </a:lnTo>
                      <a:lnTo>
                        <a:pt x="543" y="617"/>
                      </a:lnTo>
                      <a:lnTo>
                        <a:pt x="549" y="633"/>
                      </a:lnTo>
                      <a:lnTo>
                        <a:pt x="551" y="650"/>
                      </a:lnTo>
                      <a:lnTo>
                        <a:pt x="551" y="895"/>
                      </a:lnTo>
                      <a:lnTo>
                        <a:pt x="549" y="913"/>
                      </a:lnTo>
                      <a:lnTo>
                        <a:pt x="543" y="930"/>
                      </a:lnTo>
                      <a:lnTo>
                        <a:pt x="534" y="946"/>
                      </a:lnTo>
                      <a:lnTo>
                        <a:pt x="522" y="958"/>
                      </a:lnTo>
                      <a:lnTo>
                        <a:pt x="506" y="968"/>
                      </a:lnTo>
                      <a:lnTo>
                        <a:pt x="495" y="973"/>
                      </a:lnTo>
                      <a:lnTo>
                        <a:pt x="479" y="982"/>
                      </a:lnTo>
                      <a:lnTo>
                        <a:pt x="459" y="992"/>
                      </a:lnTo>
                      <a:lnTo>
                        <a:pt x="435" y="1005"/>
                      </a:lnTo>
                      <a:lnTo>
                        <a:pt x="408" y="1021"/>
                      </a:lnTo>
                      <a:lnTo>
                        <a:pt x="377" y="1039"/>
                      </a:lnTo>
                      <a:lnTo>
                        <a:pt x="344" y="1059"/>
                      </a:lnTo>
                      <a:lnTo>
                        <a:pt x="309" y="1081"/>
                      </a:lnTo>
                      <a:lnTo>
                        <a:pt x="273" y="1105"/>
                      </a:lnTo>
                      <a:lnTo>
                        <a:pt x="235" y="1133"/>
                      </a:lnTo>
                      <a:lnTo>
                        <a:pt x="197" y="1161"/>
                      </a:lnTo>
                      <a:lnTo>
                        <a:pt x="159" y="1191"/>
                      </a:lnTo>
                      <a:lnTo>
                        <a:pt x="148" y="1203"/>
                      </a:lnTo>
                      <a:lnTo>
                        <a:pt x="142" y="1216"/>
                      </a:lnTo>
                      <a:lnTo>
                        <a:pt x="140" y="1232"/>
                      </a:lnTo>
                      <a:lnTo>
                        <a:pt x="140" y="1406"/>
                      </a:lnTo>
                      <a:lnTo>
                        <a:pt x="137" y="1425"/>
                      </a:lnTo>
                      <a:lnTo>
                        <a:pt x="130" y="1442"/>
                      </a:lnTo>
                      <a:lnTo>
                        <a:pt x="119" y="1455"/>
                      </a:lnTo>
                      <a:lnTo>
                        <a:pt x="105" y="1467"/>
                      </a:lnTo>
                      <a:lnTo>
                        <a:pt x="88" y="1473"/>
                      </a:lnTo>
                      <a:lnTo>
                        <a:pt x="69" y="1477"/>
                      </a:lnTo>
                      <a:lnTo>
                        <a:pt x="51" y="1473"/>
                      </a:lnTo>
                      <a:lnTo>
                        <a:pt x="34" y="1467"/>
                      </a:lnTo>
                      <a:lnTo>
                        <a:pt x="20" y="1455"/>
                      </a:lnTo>
                      <a:lnTo>
                        <a:pt x="9" y="1442"/>
                      </a:lnTo>
                      <a:lnTo>
                        <a:pt x="2" y="1425"/>
                      </a:lnTo>
                      <a:lnTo>
                        <a:pt x="0" y="1406"/>
                      </a:lnTo>
                      <a:lnTo>
                        <a:pt x="0" y="1232"/>
                      </a:lnTo>
                      <a:lnTo>
                        <a:pt x="2" y="1203"/>
                      </a:lnTo>
                      <a:lnTo>
                        <a:pt x="8" y="1175"/>
                      </a:lnTo>
                      <a:lnTo>
                        <a:pt x="18" y="1149"/>
                      </a:lnTo>
                      <a:lnTo>
                        <a:pt x="31" y="1124"/>
                      </a:lnTo>
                      <a:lnTo>
                        <a:pt x="49" y="1102"/>
                      </a:lnTo>
                      <a:lnTo>
                        <a:pt x="69" y="1083"/>
                      </a:lnTo>
                      <a:lnTo>
                        <a:pt x="109" y="1050"/>
                      </a:lnTo>
                      <a:lnTo>
                        <a:pt x="149" y="1021"/>
                      </a:lnTo>
                      <a:lnTo>
                        <a:pt x="189" y="992"/>
                      </a:lnTo>
                      <a:lnTo>
                        <a:pt x="228" y="967"/>
                      </a:lnTo>
                      <a:lnTo>
                        <a:pt x="265" y="943"/>
                      </a:lnTo>
                      <a:lnTo>
                        <a:pt x="300" y="921"/>
                      </a:lnTo>
                      <a:lnTo>
                        <a:pt x="333" y="902"/>
                      </a:lnTo>
                      <a:lnTo>
                        <a:pt x="362" y="885"/>
                      </a:lnTo>
                      <a:lnTo>
                        <a:pt x="389" y="871"/>
                      </a:lnTo>
                      <a:lnTo>
                        <a:pt x="411" y="859"/>
                      </a:lnTo>
                      <a:lnTo>
                        <a:pt x="411" y="682"/>
                      </a:lnTo>
                      <a:lnTo>
                        <a:pt x="393" y="660"/>
                      </a:lnTo>
                      <a:lnTo>
                        <a:pt x="379" y="636"/>
                      </a:lnTo>
                      <a:lnTo>
                        <a:pt x="369" y="610"/>
                      </a:lnTo>
                      <a:lnTo>
                        <a:pt x="362" y="583"/>
                      </a:lnTo>
                      <a:lnTo>
                        <a:pt x="360" y="554"/>
                      </a:lnTo>
                      <a:lnTo>
                        <a:pt x="360" y="300"/>
                      </a:lnTo>
                      <a:lnTo>
                        <a:pt x="363" y="256"/>
                      </a:lnTo>
                      <a:lnTo>
                        <a:pt x="373" y="214"/>
                      </a:lnTo>
                      <a:lnTo>
                        <a:pt x="388" y="174"/>
                      </a:lnTo>
                      <a:lnTo>
                        <a:pt x="408" y="137"/>
                      </a:lnTo>
                      <a:lnTo>
                        <a:pt x="433" y="104"/>
                      </a:lnTo>
                      <a:lnTo>
                        <a:pt x="463" y="74"/>
                      </a:lnTo>
                      <a:lnTo>
                        <a:pt x="496" y="49"/>
                      </a:lnTo>
                      <a:lnTo>
                        <a:pt x="532" y="29"/>
                      </a:lnTo>
                      <a:lnTo>
                        <a:pt x="572" y="13"/>
                      </a:lnTo>
                      <a:lnTo>
                        <a:pt x="614" y="5"/>
                      </a:lnTo>
                      <a:lnTo>
                        <a:pt x="6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11"/>
                <p:cNvSpPr>
                  <a:spLocks/>
                </p:cNvSpPr>
                <p:nvPr/>
              </p:nvSpPr>
              <p:spPr bwMode="auto">
                <a:xfrm>
                  <a:off x="7229475" y="4521200"/>
                  <a:ext cx="217488" cy="233362"/>
                </a:xfrm>
                <a:custGeom>
                  <a:avLst/>
                  <a:gdLst>
                    <a:gd name="T0" fmla="*/ 757 w 1372"/>
                    <a:gd name="T1" fmla="*/ 5 h 1477"/>
                    <a:gd name="T2" fmla="*/ 875 w 1372"/>
                    <a:gd name="T3" fmla="*/ 49 h 1477"/>
                    <a:gd name="T4" fmla="*/ 964 w 1372"/>
                    <a:gd name="T5" fmla="*/ 137 h 1477"/>
                    <a:gd name="T6" fmla="*/ 1008 w 1372"/>
                    <a:gd name="T7" fmla="*/ 256 h 1477"/>
                    <a:gd name="T8" fmla="*/ 1009 w 1372"/>
                    <a:gd name="T9" fmla="*/ 583 h 1477"/>
                    <a:gd name="T10" fmla="*/ 979 w 1372"/>
                    <a:gd name="T11" fmla="*/ 660 h 1477"/>
                    <a:gd name="T12" fmla="*/ 983 w 1372"/>
                    <a:gd name="T13" fmla="*/ 871 h 1477"/>
                    <a:gd name="T14" fmla="*/ 1071 w 1372"/>
                    <a:gd name="T15" fmla="*/ 921 h 1477"/>
                    <a:gd name="T16" fmla="*/ 1182 w 1372"/>
                    <a:gd name="T17" fmla="*/ 992 h 1477"/>
                    <a:gd name="T18" fmla="*/ 1302 w 1372"/>
                    <a:gd name="T19" fmla="*/ 1083 h 1477"/>
                    <a:gd name="T20" fmla="*/ 1354 w 1372"/>
                    <a:gd name="T21" fmla="*/ 1149 h 1477"/>
                    <a:gd name="T22" fmla="*/ 1372 w 1372"/>
                    <a:gd name="T23" fmla="*/ 1232 h 1477"/>
                    <a:gd name="T24" fmla="*/ 1362 w 1372"/>
                    <a:gd name="T25" fmla="*/ 1442 h 1477"/>
                    <a:gd name="T26" fmla="*/ 1320 w 1372"/>
                    <a:gd name="T27" fmla="*/ 1473 h 1477"/>
                    <a:gd name="T28" fmla="*/ 1267 w 1372"/>
                    <a:gd name="T29" fmla="*/ 1467 h 1477"/>
                    <a:gd name="T30" fmla="*/ 1235 w 1372"/>
                    <a:gd name="T31" fmla="*/ 1425 h 1477"/>
                    <a:gd name="T32" fmla="*/ 1230 w 1372"/>
                    <a:gd name="T33" fmla="*/ 1216 h 1477"/>
                    <a:gd name="T34" fmla="*/ 1175 w 1372"/>
                    <a:gd name="T35" fmla="*/ 1161 h 1477"/>
                    <a:gd name="T36" fmla="*/ 1062 w 1372"/>
                    <a:gd name="T37" fmla="*/ 1081 h 1477"/>
                    <a:gd name="T38" fmla="*/ 964 w 1372"/>
                    <a:gd name="T39" fmla="*/ 1021 h 1477"/>
                    <a:gd name="T40" fmla="*/ 892 w 1372"/>
                    <a:gd name="T41" fmla="*/ 982 h 1477"/>
                    <a:gd name="T42" fmla="*/ 850 w 1372"/>
                    <a:gd name="T43" fmla="*/ 958 h 1477"/>
                    <a:gd name="T44" fmla="*/ 823 w 1372"/>
                    <a:gd name="T45" fmla="*/ 914 h 1477"/>
                    <a:gd name="T46" fmla="*/ 823 w 1372"/>
                    <a:gd name="T47" fmla="*/ 633 h 1477"/>
                    <a:gd name="T48" fmla="*/ 851 w 1372"/>
                    <a:gd name="T49" fmla="*/ 591 h 1477"/>
                    <a:gd name="T50" fmla="*/ 871 w 1372"/>
                    <a:gd name="T51" fmla="*/ 554 h 1477"/>
                    <a:gd name="T52" fmla="*/ 858 w 1372"/>
                    <a:gd name="T53" fmla="*/ 239 h 1477"/>
                    <a:gd name="T54" fmla="*/ 801 w 1372"/>
                    <a:gd name="T55" fmla="*/ 169 h 1477"/>
                    <a:gd name="T56" fmla="*/ 713 w 1372"/>
                    <a:gd name="T57" fmla="*/ 142 h 1477"/>
                    <a:gd name="T58" fmla="*/ 597 w 1372"/>
                    <a:gd name="T59" fmla="*/ 155 h 1477"/>
                    <a:gd name="T60" fmla="*/ 528 w 1372"/>
                    <a:gd name="T61" fmla="*/ 212 h 1477"/>
                    <a:gd name="T62" fmla="*/ 501 w 1372"/>
                    <a:gd name="T63" fmla="*/ 301 h 1477"/>
                    <a:gd name="T64" fmla="*/ 510 w 1372"/>
                    <a:gd name="T65" fmla="*/ 582 h 1477"/>
                    <a:gd name="T66" fmla="*/ 543 w 1372"/>
                    <a:gd name="T67" fmla="*/ 617 h 1477"/>
                    <a:gd name="T68" fmla="*/ 552 w 1372"/>
                    <a:gd name="T69" fmla="*/ 895 h 1477"/>
                    <a:gd name="T70" fmla="*/ 535 w 1372"/>
                    <a:gd name="T71" fmla="*/ 946 h 1477"/>
                    <a:gd name="T72" fmla="*/ 496 w 1372"/>
                    <a:gd name="T73" fmla="*/ 973 h 1477"/>
                    <a:gd name="T74" fmla="*/ 436 w 1372"/>
                    <a:gd name="T75" fmla="*/ 1005 h 1477"/>
                    <a:gd name="T76" fmla="*/ 345 w 1372"/>
                    <a:gd name="T77" fmla="*/ 1059 h 1477"/>
                    <a:gd name="T78" fmla="*/ 235 w 1372"/>
                    <a:gd name="T79" fmla="*/ 1133 h 1477"/>
                    <a:gd name="T80" fmla="*/ 149 w 1372"/>
                    <a:gd name="T81" fmla="*/ 1203 h 1477"/>
                    <a:gd name="T82" fmla="*/ 140 w 1372"/>
                    <a:gd name="T83" fmla="*/ 1406 h 1477"/>
                    <a:gd name="T84" fmla="*/ 120 w 1372"/>
                    <a:gd name="T85" fmla="*/ 1455 h 1477"/>
                    <a:gd name="T86" fmla="*/ 71 w 1372"/>
                    <a:gd name="T87" fmla="*/ 1477 h 1477"/>
                    <a:gd name="T88" fmla="*/ 20 w 1372"/>
                    <a:gd name="T89" fmla="*/ 1455 h 1477"/>
                    <a:gd name="T90" fmla="*/ 0 w 1372"/>
                    <a:gd name="T91" fmla="*/ 1406 h 1477"/>
                    <a:gd name="T92" fmla="*/ 8 w 1372"/>
                    <a:gd name="T93" fmla="*/ 1175 h 1477"/>
                    <a:gd name="T94" fmla="*/ 50 w 1372"/>
                    <a:gd name="T95" fmla="*/ 1102 h 1477"/>
                    <a:gd name="T96" fmla="*/ 151 w 1372"/>
                    <a:gd name="T97" fmla="*/ 1021 h 1477"/>
                    <a:gd name="T98" fmla="*/ 266 w 1372"/>
                    <a:gd name="T99" fmla="*/ 943 h 1477"/>
                    <a:gd name="T100" fmla="*/ 363 w 1372"/>
                    <a:gd name="T101" fmla="*/ 885 h 1477"/>
                    <a:gd name="T102" fmla="*/ 411 w 1372"/>
                    <a:gd name="T103" fmla="*/ 682 h 1477"/>
                    <a:gd name="T104" fmla="*/ 369 w 1372"/>
                    <a:gd name="T105" fmla="*/ 610 h 1477"/>
                    <a:gd name="T106" fmla="*/ 361 w 1372"/>
                    <a:gd name="T107" fmla="*/ 300 h 1477"/>
                    <a:gd name="T108" fmla="*/ 388 w 1372"/>
                    <a:gd name="T109" fmla="*/ 174 h 1477"/>
                    <a:gd name="T110" fmla="*/ 463 w 1372"/>
                    <a:gd name="T111" fmla="*/ 74 h 1477"/>
                    <a:gd name="T112" fmla="*/ 573 w 1372"/>
                    <a:gd name="T113" fmla="*/ 13 h 14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72" h="1477">
                      <a:moveTo>
                        <a:pt x="659" y="0"/>
                      </a:moveTo>
                      <a:lnTo>
                        <a:pt x="713" y="0"/>
                      </a:lnTo>
                      <a:lnTo>
                        <a:pt x="757" y="5"/>
                      </a:lnTo>
                      <a:lnTo>
                        <a:pt x="799" y="13"/>
                      </a:lnTo>
                      <a:lnTo>
                        <a:pt x="839" y="29"/>
                      </a:lnTo>
                      <a:lnTo>
                        <a:pt x="875" y="49"/>
                      </a:lnTo>
                      <a:lnTo>
                        <a:pt x="909" y="74"/>
                      </a:lnTo>
                      <a:lnTo>
                        <a:pt x="939" y="104"/>
                      </a:lnTo>
                      <a:lnTo>
                        <a:pt x="964" y="137"/>
                      </a:lnTo>
                      <a:lnTo>
                        <a:pt x="984" y="174"/>
                      </a:lnTo>
                      <a:lnTo>
                        <a:pt x="999" y="214"/>
                      </a:lnTo>
                      <a:lnTo>
                        <a:pt x="1008" y="256"/>
                      </a:lnTo>
                      <a:lnTo>
                        <a:pt x="1011" y="300"/>
                      </a:lnTo>
                      <a:lnTo>
                        <a:pt x="1011" y="554"/>
                      </a:lnTo>
                      <a:lnTo>
                        <a:pt x="1009" y="583"/>
                      </a:lnTo>
                      <a:lnTo>
                        <a:pt x="1003" y="610"/>
                      </a:lnTo>
                      <a:lnTo>
                        <a:pt x="992" y="636"/>
                      </a:lnTo>
                      <a:lnTo>
                        <a:pt x="979" y="660"/>
                      </a:lnTo>
                      <a:lnTo>
                        <a:pt x="961" y="682"/>
                      </a:lnTo>
                      <a:lnTo>
                        <a:pt x="961" y="859"/>
                      </a:lnTo>
                      <a:lnTo>
                        <a:pt x="983" y="871"/>
                      </a:lnTo>
                      <a:lnTo>
                        <a:pt x="1009" y="885"/>
                      </a:lnTo>
                      <a:lnTo>
                        <a:pt x="1039" y="902"/>
                      </a:lnTo>
                      <a:lnTo>
                        <a:pt x="1071" y="921"/>
                      </a:lnTo>
                      <a:lnTo>
                        <a:pt x="1106" y="943"/>
                      </a:lnTo>
                      <a:lnTo>
                        <a:pt x="1143" y="967"/>
                      </a:lnTo>
                      <a:lnTo>
                        <a:pt x="1182" y="992"/>
                      </a:lnTo>
                      <a:lnTo>
                        <a:pt x="1222" y="1021"/>
                      </a:lnTo>
                      <a:lnTo>
                        <a:pt x="1262" y="1050"/>
                      </a:lnTo>
                      <a:lnTo>
                        <a:pt x="1302" y="1083"/>
                      </a:lnTo>
                      <a:lnTo>
                        <a:pt x="1322" y="1102"/>
                      </a:lnTo>
                      <a:lnTo>
                        <a:pt x="1340" y="1124"/>
                      </a:lnTo>
                      <a:lnTo>
                        <a:pt x="1354" y="1149"/>
                      </a:lnTo>
                      <a:lnTo>
                        <a:pt x="1364" y="1175"/>
                      </a:lnTo>
                      <a:lnTo>
                        <a:pt x="1370" y="1203"/>
                      </a:lnTo>
                      <a:lnTo>
                        <a:pt x="1372" y="1232"/>
                      </a:lnTo>
                      <a:lnTo>
                        <a:pt x="1372" y="1406"/>
                      </a:lnTo>
                      <a:lnTo>
                        <a:pt x="1370" y="1425"/>
                      </a:lnTo>
                      <a:lnTo>
                        <a:pt x="1362" y="1442"/>
                      </a:lnTo>
                      <a:lnTo>
                        <a:pt x="1352" y="1455"/>
                      </a:lnTo>
                      <a:lnTo>
                        <a:pt x="1337" y="1467"/>
                      </a:lnTo>
                      <a:lnTo>
                        <a:pt x="1320" y="1473"/>
                      </a:lnTo>
                      <a:lnTo>
                        <a:pt x="1302" y="1477"/>
                      </a:lnTo>
                      <a:lnTo>
                        <a:pt x="1283" y="1473"/>
                      </a:lnTo>
                      <a:lnTo>
                        <a:pt x="1267" y="1467"/>
                      </a:lnTo>
                      <a:lnTo>
                        <a:pt x="1253" y="1455"/>
                      </a:lnTo>
                      <a:lnTo>
                        <a:pt x="1241" y="1442"/>
                      </a:lnTo>
                      <a:lnTo>
                        <a:pt x="1235" y="1425"/>
                      </a:lnTo>
                      <a:lnTo>
                        <a:pt x="1232" y="1406"/>
                      </a:lnTo>
                      <a:lnTo>
                        <a:pt x="1232" y="1232"/>
                      </a:lnTo>
                      <a:lnTo>
                        <a:pt x="1230" y="1216"/>
                      </a:lnTo>
                      <a:lnTo>
                        <a:pt x="1223" y="1203"/>
                      </a:lnTo>
                      <a:lnTo>
                        <a:pt x="1213" y="1191"/>
                      </a:lnTo>
                      <a:lnTo>
                        <a:pt x="1175" y="1161"/>
                      </a:lnTo>
                      <a:lnTo>
                        <a:pt x="1137" y="1133"/>
                      </a:lnTo>
                      <a:lnTo>
                        <a:pt x="1099" y="1106"/>
                      </a:lnTo>
                      <a:lnTo>
                        <a:pt x="1062" y="1081"/>
                      </a:lnTo>
                      <a:lnTo>
                        <a:pt x="1027" y="1059"/>
                      </a:lnTo>
                      <a:lnTo>
                        <a:pt x="994" y="1039"/>
                      </a:lnTo>
                      <a:lnTo>
                        <a:pt x="964" y="1021"/>
                      </a:lnTo>
                      <a:lnTo>
                        <a:pt x="935" y="1005"/>
                      </a:lnTo>
                      <a:lnTo>
                        <a:pt x="912" y="992"/>
                      </a:lnTo>
                      <a:lnTo>
                        <a:pt x="892" y="982"/>
                      </a:lnTo>
                      <a:lnTo>
                        <a:pt x="876" y="973"/>
                      </a:lnTo>
                      <a:lnTo>
                        <a:pt x="866" y="968"/>
                      </a:lnTo>
                      <a:lnTo>
                        <a:pt x="850" y="958"/>
                      </a:lnTo>
                      <a:lnTo>
                        <a:pt x="837" y="946"/>
                      </a:lnTo>
                      <a:lnTo>
                        <a:pt x="828" y="931"/>
                      </a:lnTo>
                      <a:lnTo>
                        <a:pt x="823" y="914"/>
                      </a:lnTo>
                      <a:lnTo>
                        <a:pt x="820" y="895"/>
                      </a:lnTo>
                      <a:lnTo>
                        <a:pt x="820" y="650"/>
                      </a:lnTo>
                      <a:lnTo>
                        <a:pt x="823" y="633"/>
                      </a:lnTo>
                      <a:lnTo>
                        <a:pt x="829" y="617"/>
                      </a:lnTo>
                      <a:lnTo>
                        <a:pt x="838" y="603"/>
                      </a:lnTo>
                      <a:lnTo>
                        <a:pt x="851" y="591"/>
                      </a:lnTo>
                      <a:lnTo>
                        <a:pt x="863" y="582"/>
                      </a:lnTo>
                      <a:lnTo>
                        <a:pt x="869" y="569"/>
                      </a:lnTo>
                      <a:lnTo>
                        <a:pt x="871" y="554"/>
                      </a:lnTo>
                      <a:lnTo>
                        <a:pt x="871" y="301"/>
                      </a:lnTo>
                      <a:lnTo>
                        <a:pt x="868" y="269"/>
                      </a:lnTo>
                      <a:lnTo>
                        <a:pt x="858" y="239"/>
                      </a:lnTo>
                      <a:lnTo>
                        <a:pt x="845" y="212"/>
                      </a:lnTo>
                      <a:lnTo>
                        <a:pt x="825" y="189"/>
                      </a:lnTo>
                      <a:lnTo>
                        <a:pt x="801" y="169"/>
                      </a:lnTo>
                      <a:lnTo>
                        <a:pt x="775" y="155"/>
                      </a:lnTo>
                      <a:lnTo>
                        <a:pt x="746" y="145"/>
                      </a:lnTo>
                      <a:lnTo>
                        <a:pt x="713" y="142"/>
                      </a:lnTo>
                      <a:lnTo>
                        <a:pt x="659" y="142"/>
                      </a:lnTo>
                      <a:lnTo>
                        <a:pt x="627" y="145"/>
                      </a:lnTo>
                      <a:lnTo>
                        <a:pt x="597" y="155"/>
                      </a:lnTo>
                      <a:lnTo>
                        <a:pt x="571" y="169"/>
                      </a:lnTo>
                      <a:lnTo>
                        <a:pt x="547" y="189"/>
                      </a:lnTo>
                      <a:lnTo>
                        <a:pt x="528" y="212"/>
                      </a:lnTo>
                      <a:lnTo>
                        <a:pt x="514" y="239"/>
                      </a:lnTo>
                      <a:lnTo>
                        <a:pt x="504" y="269"/>
                      </a:lnTo>
                      <a:lnTo>
                        <a:pt x="501" y="301"/>
                      </a:lnTo>
                      <a:lnTo>
                        <a:pt x="501" y="554"/>
                      </a:lnTo>
                      <a:lnTo>
                        <a:pt x="503" y="569"/>
                      </a:lnTo>
                      <a:lnTo>
                        <a:pt x="510" y="582"/>
                      </a:lnTo>
                      <a:lnTo>
                        <a:pt x="521" y="591"/>
                      </a:lnTo>
                      <a:lnTo>
                        <a:pt x="534" y="603"/>
                      </a:lnTo>
                      <a:lnTo>
                        <a:pt x="543" y="617"/>
                      </a:lnTo>
                      <a:lnTo>
                        <a:pt x="549" y="633"/>
                      </a:lnTo>
                      <a:lnTo>
                        <a:pt x="552" y="650"/>
                      </a:lnTo>
                      <a:lnTo>
                        <a:pt x="552" y="895"/>
                      </a:lnTo>
                      <a:lnTo>
                        <a:pt x="549" y="913"/>
                      </a:lnTo>
                      <a:lnTo>
                        <a:pt x="544" y="930"/>
                      </a:lnTo>
                      <a:lnTo>
                        <a:pt x="535" y="946"/>
                      </a:lnTo>
                      <a:lnTo>
                        <a:pt x="522" y="958"/>
                      </a:lnTo>
                      <a:lnTo>
                        <a:pt x="506" y="968"/>
                      </a:lnTo>
                      <a:lnTo>
                        <a:pt x="496" y="973"/>
                      </a:lnTo>
                      <a:lnTo>
                        <a:pt x="480" y="982"/>
                      </a:lnTo>
                      <a:lnTo>
                        <a:pt x="460" y="992"/>
                      </a:lnTo>
                      <a:lnTo>
                        <a:pt x="436" y="1005"/>
                      </a:lnTo>
                      <a:lnTo>
                        <a:pt x="408" y="1021"/>
                      </a:lnTo>
                      <a:lnTo>
                        <a:pt x="378" y="1039"/>
                      </a:lnTo>
                      <a:lnTo>
                        <a:pt x="345" y="1059"/>
                      </a:lnTo>
                      <a:lnTo>
                        <a:pt x="310" y="1081"/>
                      </a:lnTo>
                      <a:lnTo>
                        <a:pt x="273" y="1105"/>
                      </a:lnTo>
                      <a:lnTo>
                        <a:pt x="235" y="1133"/>
                      </a:lnTo>
                      <a:lnTo>
                        <a:pt x="197" y="1161"/>
                      </a:lnTo>
                      <a:lnTo>
                        <a:pt x="159" y="1191"/>
                      </a:lnTo>
                      <a:lnTo>
                        <a:pt x="149" y="1203"/>
                      </a:lnTo>
                      <a:lnTo>
                        <a:pt x="142" y="1216"/>
                      </a:lnTo>
                      <a:lnTo>
                        <a:pt x="140" y="1232"/>
                      </a:lnTo>
                      <a:lnTo>
                        <a:pt x="140" y="1406"/>
                      </a:lnTo>
                      <a:lnTo>
                        <a:pt x="138" y="1425"/>
                      </a:lnTo>
                      <a:lnTo>
                        <a:pt x="131" y="1442"/>
                      </a:lnTo>
                      <a:lnTo>
                        <a:pt x="120" y="1455"/>
                      </a:lnTo>
                      <a:lnTo>
                        <a:pt x="105" y="1467"/>
                      </a:lnTo>
                      <a:lnTo>
                        <a:pt x="89" y="1473"/>
                      </a:lnTo>
                      <a:lnTo>
                        <a:pt x="71" y="1477"/>
                      </a:lnTo>
                      <a:lnTo>
                        <a:pt x="52" y="1473"/>
                      </a:lnTo>
                      <a:lnTo>
                        <a:pt x="35" y="1467"/>
                      </a:lnTo>
                      <a:lnTo>
                        <a:pt x="20" y="1455"/>
                      </a:lnTo>
                      <a:lnTo>
                        <a:pt x="9" y="1442"/>
                      </a:lnTo>
                      <a:lnTo>
                        <a:pt x="2" y="1425"/>
                      </a:lnTo>
                      <a:lnTo>
                        <a:pt x="0" y="1406"/>
                      </a:lnTo>
                      <a:lnTo>
                        <a:pt x="0" y="1232"/>
                      </a:lnTo>
                      <a:lnTo>
                        <a:pt x="2" y="1203"/>
                      </a:lnTo>
                      <a:lnTo>
                        <a:pt x="8" y="1175"/>
                      </a:lnTo>
                      <a:lnTo>
                        <a:pt x="18" y="1149"/>
                      </a:lnTo>
                      <a:lnTo>
                        <a:pt x="32" y="1124"/>
                      </a:lnTo>
                      <a:lnTo>
                        <a:pt x="50" y="1102"/>
                      </a:lnTo>
                      <a:lnTo>
                        <a:pt x="71" y="1083"/>
                      </a:lnTo>
                      <a:lnTo>
                        <a:pt x="111" y="1050"/>
                      </a:lnTo>
                      <a:lnTo>
                        <a:pt x="151" y="1021"/>
                      </a:lnTo>
                      <a:lnTo>
                        <a:pt x="190" y="992"/>
                      </a:lnTo>
                      <a:lnTo>
                        <a:pt x="229" y="967"/>
                      </a:lnTo>
                      <a:lnTo>
                        <a:pt x="266" y="943"/>
                      </a:lnTo>
                      <a:lnTo>
                        <a:pt x="301" y="921"/>
                      </a:lnTo>
                      <a:lnTo>
                        <a:pt x="333" y="902"/>
                      </a:lnTo>
                      <a:lnTo>
                        <a:pt x="363" y="885"/>
                      </a:lnTo>
                      <a:lnTo>
                        <a:pt x="389" y="871"/>
                      </a:lnTo>
                      <a:lnTo>
                        <a:pt x="411" y="859"/>
                      </a:lnTo>
                      <a:lnTo>
                        <a:pt x="411" y="682"/>
                      </a:lnTo>
                      <a:lnTo>
                        <a:pt x="393" y="660"/>
                      </a:lnTo>
                      <a:lnTo>
                        <a:pt x="380" y="636"/>
                      </a:lnTo>
                      <a:lnTo>
                        <a:pt x="369" y="610"/>
                      </a:lnTo>
                      <a:lnTo>
                        <a:pt x="363" y="583"/>
                      </a:lnTo>
                      <a:lnTo>
                        <a:pt x="361" y="554"/>
                      </a:lnTo>
                      <a:lnTo>
                        <a:pt x="361" y="300"/>
                      </a:lnTo>
                      <a:lnTo>
                        <a:pt x="364" y="256"/>
                      </a:lnTo>
                      <a:lnTo>
                        <a:pt x="373" y="214"/>
                      </a:lnTo>
                      <a:lnTo>
                        <a:pt x="388" y="174"/>
                      </a:lnTo>
                      <a:lnTo>
                        <a:pt x="409" y="137"/>
                      </a:lnTo>
                      <a:lnTo>
                        <a:pt x="433" y="104"/>
                      </a:lnTo>
                      <a:lnTo>
                        <a:pt x="463" y="74"/>
                      </a:lnTo>
                      <a:lnTo>
                        <a:pt x="497" y="49"/>
                      </a:lnTo>
                      <a:lnTo>
                        <a:pt x="534" y="29"/>
                      </a:lnTo>
                      <a:lnTo>
                        <a:pt x="573" y="13"/>
                      </a:lnTo>
                      <a:lnTo>
                        <a:pt x="615" y="5"/>
                      </a:lnTo>
                      <a:lnTo>
                        <a:pt x="6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2"/>
                <p:cNvSpPr>
                  <a:spLocks/>
                </p:cNvSpPr>
                <p:nvPr/>
              </p:nvSpPr>
              <p:spPr bwMode="auto">
                <a:xfrm>
                  <a:off x="7426325" y="4486275"/>
                  <a:ext cx="158750" cy="141287"/>
                </a:xfrm>
                <a:custGeom>
                  <a:avLst/>
                  <a:gdLst>
                    <a:gd name="T0" fmla="*/ 499 w 997"/>
                    <a:gd name="T1" fmla="*/ 0 h 885"/>
                    <a:gd name="T2" fmla="*/ 518 w 997"/>
                    <a:gd name="T3" fmla="*/ 2 h 885"/>
                    <a:gd name="T4" fmla="*/ 535 w 997"/>
                    <a:gd name="T5" fmla="*/ 9 h 885"/>
                    <a:gd name="T6" fmla="*/ 549 w 997"/>
                    <a:gd name="T7" fmla="*/ 20 h 885"/>
                    <a:gd name="T8" fmla="*/ 559 w 997"/>
                    <a:gd name="T9" fmla="*/ 35 h 885"/>
                    <a:gd name="T10" fmla="*/ 567 w 997"/>
                    <a:gd name="T11" fmla="*/ 52 h 885"/>
                    <a:gd name="T12" fmla="*/ 569 w 997"/>
                    <a:gd name="T13" fmla="*/ 70 h 885"/>
                    <a:gd name="T14" fmla="*/ 569 w 997"/>
                    <a:gd name="T15" fmla="*/ 525 h 885"/>
                    <a:gd name="T16" fmla="*/ 962 w 997"/>
                    <a:gd name="T17" fmla="*/ 753 h 885"/>
                    <a:gd name="T18" fmla="*/ 977 w 997"/>
                    <a:gd name="T19" fmla="*/ 764 h 885"/>
                    <a:gd name="T20" fmla="*/ 988 w 997"/>
                    <a:gd name="T21" fmla="*/ 779 h 885"/>
                    <a:gd name="T22" fmla="*/ 995 w 997"/>
                    <a:gd name="T23" fmla="*/ 795 h 885"/>
                    <a:gd name="T24" fmla="*/ 997 w 997"/>
                    <a:gd name="T25" fmla="*/ 813 h 885"/>
                    <a:gd name="T26" fmla="*/ 995 w 997"/>
                    <a:gd name="T27" fmla="*/ 831 h 885"/>
                    <a:gd name="T28" fmla="*/ 987 w 997"/>
                    <a:gd name="T29" fmla="*/ 849 h 885"/>
                    <a:gd name="T30" fmla="*/ 976 w 997"/>
                    <a:gd name="T31" fmla="*/ 864 h 885"/>
                    <a:gd name="T32" fmla="*/ 962 w 997"/>
                    <a:gd name="T33" fmla="*/ 875 h 885"/>
                    <a:gd name="T34" fmla="*/ 945 w 997"/>
                    <a:gd name="T35" fmla="*/ 882 h 885"/>
                    <a:gd name="T36" fmla="*/ 927 w 997"/>
                    <a:gd name="T37" fmla="*/ 884 h 885"/>
                    <a:gd name="T38" fmla="*/ 909 w 997"/>
                    <a:gd name="T39" fmla="*/ 882 h 885"/>
                    <a:gd name="T40" fmla="*/ 892 w 997"/>
                    <a:gd name="T41" fmla="*/ 875 h 885"/>
                    <a:gd name="T42" fmla="*/ 499 w 997"/>
                    <a:gd name="T43" fmla="*/ 648 h 885"/>
                    <a:gd name="T44" fmla="*/ 106 w 997"/>
                    <a:gd name="T45" fmla="*/ 875 h 885"/>
                    <a:gd name="T46" fmla="*/ 89 w 997"/>
                    <a:gd name="T47" fmla="*/ 883 h 885"/>
                    <a:gd name="T48" fmla="*/ 71 w 997"/>
                    <a:gd name="T49" fmla="*/ 885 h 885"/>
                    <a:gd name="T50" fmla="*/ 53 w 997"/>
                    <a:gd name="T51" fmla="*/ 883 h 885"/>
                    <a:gd name="T52" fmla="*/ 36 w 997"/>
                    <a:gd name="T53" fmla="*/ 875 h 885"/>
                    <a:gd name="T54" fmla="*/ 21 w 997"/>
                    <a:gd name="T55" fmla="*/ 865 h 885"/>
                    <a:gd name="T56" fmla="*/ 10 w 997"/>
                    <a:gd name="T57" fmla="*/ 849 h 885"/>
                    <a:gd name="T58" fmla="*/ 2 w 997"/>
                    <a:gd name="T59" fmla="*/ 832 h 885"/>
                    <a:gd name="T60" fmla="*/ 0 w 997"/>
                    <a:gd name="T61" fmla="*/ 814 h 885"/>
                    <a:gd name="T62" fmla="*/ 3 w 997"/>
                    <a:gd name="T63" fmla="*/ 796 h 885"/>
                    <a:gd name="T64" fmla="*/ 10 w 997"/>
                    <a:gd name="T65" fmla="*/ 779 h 885"/>
                    <a:gd name="T66" fmla="*/ 20 w 997"/>
                    <a:gd name="T67" fmla="*/ 764 h 885"/>
                    <a:gd name="T68" fmla="*/ 36 w 997"/>
                    <a:gd name="T69" fmla="*/ 754 h 885"/>
                    <a:gd name="T70" fmla="*/ 428 w 997"/>
                    <a:gd name="T71" fmla="*/ 525 h 885"/>
                    <a:gd name="T72" fmla="*/ 428 w 997"/>
                    <a:gd name="T73" fmla="*/ 70 h 885"/>
                    <a:gd name="T74" fmla="*/ 432 w 997"/>
                    <a:gd name="T75" fmla="*/ 52 h 885"/>
                    <a:gd name="T76" fmla="*/ 438 w 997"/>
                    <a:gd name="T77" fmla="*/ 35 h 885"/>
                    <a:gd name="T78" fmla="*/ 450 w 997"/>
                    <a:gd name="T79" fmla="*/ 20 h 885"/>
                    <a:gd name="T80" fmla="*/ 463 w 997"/>
                    <a:gd name="T81" fmla="*/ 9 h 885"/>
                    <a:gd name="T82" fmla="*/ 480 w 997"/>
                    <a:gd name="T83" fmla="*/ 2 h 885"/>
                    <a:gd name="T84" fmla="*/ 499 w 997"/>
                    <a:gd name="T85" fmla="*/ 0 h 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97" h="885">
                      <a:moveTo>
                        <a:pt x="499" y="0"/>
                      </a:moveTo>
                      <a:lnTo>
                        <a:pt x="518" y="2"/>
                      </a:lnTo>
                      <a:lnTo>
                        <a:pt x="535" y="9"/>
                      </a:lnTo>
                      <a:lnTo>
                        <a:pt x="549" y="20"/>
                      </a:lnTo>
                      <a:lnTo>
                        <a:pt x="559" y="35"/>
                      </a:lnTo>
                      <a:lnTo>
                        <a:pt x="567" y="52"/>
                      </a:lnTo>
                      <a:lnTo>
                        <a:pt x="569" y="70"/>
                      </a:lnTo>
                      <a:lnTo>
                        <a:pt x="569" y="525"/>
                      </a:lnTo>
                      <a:lnTo>
                        <a:pt x="962" y="753"/>
                      </a:lnTo>
                      <a:lnTo>
                        <a:pt x="977" y="764"/>
                      </a:lnTo>
                      <a:lnTo>
                        <a:pt x="988" y="779"/>
                      </a:lnTo>
                      <a:lnTo>
                        <a:pt x="995" y="795"/>
                      </a:lnTo>
                      <a:lnTo>
                        <a:pt x="997" y="813"/>
                      </a:lnTo>
                      <a:lnTo>
                        <a:pt x="995" y="831"/>
                      </a:lnTo>
                      <a:lnTo>
                        <a:pt x="987" y="849"/>
                      </a:lnTo>
                      <a:lnTo>
                        <a:pt x="976" y="864"/>
                      </a:lnTo>
                      <a:lnTo>
                        <a:pt x="962" y="875"/>
                      </a:lnTo>
                      <a:lnTo>
                        <a:pt x="945" y="882"/>
                      </a:lnTo>
                      <a:lnTo>
                        <a:pt x="927" y="884"/>
                      </a:lnTo>
                      <a:lnTo>
                        <a:pt x="909" y="882"/>
                      </a:lnTo>
                      <a:lnTo>
                        <a:pt x="892" y="875"/>
                      </a:lnTo>
                      <a:lnTo>
                        <a:pt x="499" y="648"/>
                      </a:lnTo>
                      <a:lnTo>
                        <a:pt x="106" y="875"/>
                      </a:lnTo>
                      <a:lnTo>
                        <a:pt x="89" y="883"/>
                      </a:lnTo>
                      <a:lnTo>
                        <a:pt x="71" y="885"/>
                      </a:lnTo>
                      <a:lnTo>
                        <a:pt x="53" y="883"/>
                      </a:lnTo>
                      <a:lnTo>
                        <a:pt x="36" y="875"/>
                      </a:lnTo>
                      <a:lnTo>
                        <a:pt x="21" y="865"/>
                      </a:lnTo>
                      <a:lnTo>
                        <a:pt x="10" y="849"/>
                      </a:lnTo>
                      <a:lnTo>
                        <a:pt x="2" y="832"/>
                      </a:lnTo>
                      <a:lnTo>
                        <a:pt x="0" y="814"/>
                      </a:lnTo>
                      <a:lnTo>
                        <a:pt x="3" y="796"/>
                      </a:lnTo>
                      <a:lnTo>
                        <a:pt x="10" y="779"/>
                      </a:lnTo>
                      <a:lnTo>
                        <a:pt x="20" y="764"/>
                      </a:lnTo>
                      <a:lnTo>
                        <a:pt x="36" y="754"/>
                      </a:lnTo>
                      <a:lnTo>
                        <a:pt x="428" y="525"/>
                      </a:lnTo>
                      <a:lnTo>
                        <a:pt x="428" y="70"/>
                      </a:lnTo>
                      <a:lnTo>
                        <a:pt x="432" y="52"/>
                      </a:lnTo>
                      <a:lnTo>
                        <a:pt x="438" y="35"/>
                      </a:lnTo>
                      <a:lnTo>
                        <a:pt x="450" y="20"/>
                      </a:lnTo>
                      <a:lnTo>
                        <a:pt x="463" y="9"/>
                      </a:lnTo>
                      <a:lnTo>
                        <a:pt x="480" y="2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Группа 9"/>
            <p:cNvGrpSpPr/>
            <p:nvPr/>
          </p:nvGrpSpPr>
          <p:grpSpPr>
            <a:xfrm>
              <a:off x="8525943" y="4204333"/>
              <a:ext cx="525846" cy="516324"/>
              <a:chOff x="7599400" y="4598600"/>
              <a:chExt cx="525846" cy="516324"/>
            </a:xfrm>
          </p:grpSpPr>
          <p:sp>
            <p:nvSpPr>
              <p:cNvPr id="34" name="Oval 40">
                <a:extLst>
                  <a:ext uri="{FF2B5EF4-FFF2-40B4-BE49-F238E27FC236}">
                    <a16:creationId xmlns:a16="http://schemas.microsoft.com/office/drawing/2014/main" xmlns="" id="{FF3F451C-715B-49F4-A39E-E92077BB9C27}"/>
                  </a:ext>
                </a:extLst>
              </p:cNvPr>
              <p:cNvSpPr/>
              <p:nvPr/>
            </p:nvSpPr>
            <p:spPr>
              <a:xfrm>
                <a:off x="7599400" y="4598600"/>
                <a:ext cx="525846" cy="516324"/>
              </a:xfrm>
              <a:prstGeom prst="roundRect">
                <a:avLst/>
              </a:prstGeom>
              <a:solidFill>
                <a:schemeClr val="bg1"/>
              </a:solidFill>
              <a:ln w="222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Rounded Rectangle 25">
                <a:extLst>
                  <a:ext uri="{FF2B5EF4-FFF2-40B4-BE49-F238E27FC236}">
                    <a16:creationId xmlns:a16="http://schemas.microsoft.com/office/drawing/2014/main" xmlns="" id="{A53FDB1A-403D-4EBD-8EB6-3E1911FAEEC5}"/>
                  </a:ext>
                </a:extLst>
              </p:cNvPr>
              <p:cNvSpPr/>
              <p:nvPr/>
            </p:nvSpPr>
            <p:spPr>
              <a:xfrm>
                <a:off x="7639417" y="4652896"/>
                <a:ext cx="445812" cy="404116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2730652">
                    <a:moveTo>
                      <a:pt x="1452811" y="1541940"/>
                    </a:moveTo>
                    <a:lnTo>
                      <a:pt x="1452811" y="1831951"/>
                    </a:lnTo>
                    <a:lnTo>
                      <a:pt x="1162800" y="1831951"/>
                    </a:lnTo>
                    <a:lnTo>
                      <a:pt x="1162800" y="2166329"/>
                    </a:lnTo>
                    <a:lnTo>
                      <a:pt x="1452811" y="2166329"/>
                    </a:lnTo>
                    <a:lnTo>
                      <a:pt x="1452811" y="2456340"/>
                    </a:lnTo>
                    <a:lnTo>
                      <a:pt x="1787189" y="2456340"/>
                    </a:lnTo>
                    <a:lnTo>
                      <a:pt x="1787189" y="2166329"/>
                    </a:lnTo>
                    <a:lnTo>
                      <a:pt x="2077200" y="2166329"/>
                    </a:lnTo>
                    <a:lnTo>
                      <a:pt x="2077200" y="1831951"/>
                    </a:lnTo>
                    <a:lnTo>
                      <a:pt x="1787189" y="1831951"/>
                    </a:lnTo>
                    <a:lnTo>
                      <a:pt x="1787189" y="1541940"/>
                    </a:lnTo>
                    <a:close/>
                    <a:moveTo>
                      <a:pt x="0" y="1278453"/>
                    </a:moveTo>
                    <a:lnTo>
                      <a:pt x="3240000" y="1278453"/>
                    </a:lnTo>
                    <a:lnTo>
                      <a:pt x="3240000" y="2376509"/>
                    </a:lnTo>
                    <a:cubicBezTo>
                      <a:pt x="3240000" y="2572097"/>
                      <a:pt x="3081445" y="2730652"/>
                      <a:pt x="2885857" y="2730652"/>
                    </a:cubicBezTo>
                    <a:lnTo>
                      <a:pt x="354143" y="2730652"/>
                    </a:lnTo>
                    <a:cubicBezTo>
                      <a:pt x="158555" y="2730652"/>
                      <a:pt x="0" y="2572097"/>
                      <a:pt x="0" y="2376509"/>
                    </a:cubicBezTo>
                    <a:close/>
                    <a:moveTo>
                      <a:pt x="1001150" y="200505"/>
                    </a:moveTo>
                    <a:cubicBezTo>
                      <a:pt x="933045" y="200505"/>
                      <a:pt x="877834" y="255715"/>
                      <a:pt x="877834" y="323821"/>
                    </a:cubicBezTo>
                    <a:lnTo>
                      <a:pt x="877834" y="605836"/>
                    </a:lnTo>
                    <a:lnTo>
                      <a:pt x="2362163" y="605836"/>
                    </a:lnTo>
                    <a:lnTo>
                      <a:pt x="2362163" y="323821"/>
                    </a:lnTo>
                    <a:cubicBezTo>
                      <a:pt x="2362163" y="255715"/>
                      <a:pt x="2306952" y="200505"/>
                      <a:pt x="2238846" y="200505"/>
                    </a:cubicBezTo>
                    <a:close/>
                    <a:moveTo>
                      <a:pt x="843301" y="0"/>
                    </a:moveTo>
                    <a:lnTo>
                      <a:pt x="2396696" y="0"/>
                    </a:lnTo>
                    <a:cubicBezTo>
                      <a:pt x="2488075" y="0"/>
                      <a:pt x="2562152" y="74077"/>
                      <a:pt x="2562152" y="165456"/>
                    </a:cubicBezTo>
                    <a:lnTo>
                      <a:pt x="2562152" y="605836"/>
                    </a:lnTo>
                    <a:lnTo>
                      <a:pt x="2885857" y="605836"/>
                    </a:lnTo>
                    <a:cubicBezTo>
                      <a:pt x="3081445" y="605836"/>
                      <a:pt x="3240000" y="764391"/>
                      <a:pt x="3240000" y="959979"/>
                    </a:cubicBezTo>
                    <a:lnTo>
                      <a:pt x="3240000" y="1134437"/>
                    </a:lnTo>
                    <a:lnTo>
                      <a:pt x="0" y="1134437"/>
                    </a:lnTo>
                    <a:lnTo>
                      <a:pt x="0" y="959979"/>
                    </a:lnTo>
                    <a:cubicBezTo>
                      <a:pt x="0" y="764391"/>
                      <a:pt x="158555" y="605836"/>
                      <a:pt x="354143" y="605836"/>
                    </a:cubicBezTo>
                    <a:lnTo>
                      <a:pt x="677845" y="605836"/>
                    </a:lnTo>
                    <a:lnTo>
                      <a:pt x="677845" y="165456"/>
                    </a:lnTo>
                    <a:cubicBezTo>
                      <a:pt x="677845" y="74077"/>
                      <a:pt x="751923" y="0"/>
                      <a:pt x="843301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8525943" y="947907"/>
              <a:ext cx="525846" cy="516324"/>
              <a:chOff x="9097308" y="918578"/>
              <a:chExt cx="525846" cy="516324"/>
            </a:xfrm>
          </p:grpSpPr>
          <p:sp>
            <p:nvSpPr>
              <p:cNvPr id="37" name="Oval 40">
                <a:extLst>
                  <a:ext uri="{FF2B5EF4-FFF2-40B4-BE49-F238E27FC236}">
                    <a16:creationId xmlns:a16="http://schemas.microsoft.com/office/drawing/2014/main" xmlns="" id="{FF3F451C-715B-49F4-A39E-E92077BB9C27}"/>
                  </a:ext>
                </a:extLst>
              </p:cNvPr>
              <p:cNvSpPr/>
              <p:nvPr/>
            </p:nvSpPr>
            <p:spPr>
              <a:xfrm>
                <a:off x="9097308" y="918578"/>
                <a:ext cx="525846" cy="516324"/>
              </a:xfrm>
              <a:prstGeom prst="roundRect">
                <a:avLst/>
              </a:prstGeom>
              <a:solidFill>
                <a:schemeClr val="bg1"/>
              </a:solidFill>
              <a:ln w="222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Heart 38">
                <a:extLst>
                  <a:ext uri="{FF2B5EF4-FFF2-40B4-BE49-F238E27FC236}">
                    <a16:creationId xmlns:a16="http://schemas.microsoft.com/office/drawing/2014/main" xmlns="" id="{07191768-391A-445C-9738-68FC969D5D3B}"/>
                  </a:ext>
                </a:extLst>
              </p:cNvPr>
              <p:cNvSpPr/>
              <p:nvPr/>
            </p:nvSpPr>
            <p:spPr>
              <a:xfrm>
                <a:off x="9166793" y="1003844"/>
                <a:ext cx="390241" cy="366293"/>
              </a:xfrm>
              <a:prstGeom prst="hear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8" name="Прямая со стрелкой 17"/>
            <p:cNvCxnSpPr>
              <a:stCxn id="37" idx="1"/>
            </p:cNvCxnSpPr>
            <p:nvPr/>
          </p:nvCxnSpPr>
          <p:spPr>
            <a:xfrm flipH="1">
              <a:off x="7403869" y="1206069"/>
              <a:ext cx="1122074" cy="479292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7591974" y="2734589"/>
              <a:ext cx="947683" cy="139115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/>
            <p:cNvGrpSpPr/>
            <p:nvPr/>
          </p:nvGrpSpPr>
          <p:grpSpPr>
            <a:xfrm>
              <a:off x="8538545" y="5001207"/>
              <a:ext cx="525846" cy="516324"/>
              <a:chOff x="3638072" y="5682454"/>
              <a:chExt cx="525846" cy="516324"/>
            </a:xfrm>
          </p:grpSpPr>
          <p:sp>
            <p:nvSpPr>
              <p:cNvPr id="82" name="Oval 40">
                <a:extLst>
                  <a:ext uri="{FF2B5EF4-FFF2-40B4-BE49-F238E27FC236}">
                    <a16:creationId xmlns:a16="http://schemas.microsoft.com/office/drawing/2014/main" xmlns="" id="{FF3F451C-715B-49F4-A39E-E92077BB9C27}"/>
                  </a:ext>
                </a:extLst>
              </p:cNvPr>
              <p:cNvSpPr/>
              <p:nvPr/>
            </p:nvSpPr>
            <p:spPr>
              <a:xfrm>
                <a:off x="3638072" y="5682454"/>
                <a:ext cx="525846" cy="516324"/>
              </a:xfrm>
              <a:prstGeom prst="roundRect">
                <a:avLst/>
              </a:prstGeom>
              <a:solidFill>
                <a:schemeClr val="bg1"/>
              </a:solidFill>
              <a:ln w="2222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Chord 14">
                <a:extLst>
                  <a:ext uri="{FF2B5EF4-FFF2-40B4-BE49-F238E27FC236}">
                    <a16:creationId xmlns="" xmlns:a16="http://schemas.microsoft.com/office/drawing/2014/main" id="{55CB0732-5078-415F-A13A-7992B69C1679}"/>
                  </a:ext>
                </a:extLst>
              </p:cNvPr>
              <p:cNvSpPr/>
              <p:nvPr/>
            </p:nvSpPr>
            <p:spPr>
              <a:xfrm>
                <a:off x="3756861" y="5760334"/>
                <a:ext cx="260139" cy="360966"/>
              </a:xfrm>
              <a:custGeom>
                <a:avLst/>
                <a:gdLst/>
                <a:ahLst/>
                <a:cxnLst/>
                <a:rect l="l" t="t" r="r" b="b"/>
                <a:pathLst>
                  <a:path w="2120980" h="2676504">
                    <a:moveTo>
                      <a:pt x="824057" y="2198115"/>
                    </a:moveTo>
                    <a:lnTo>
                      <a:pt x="824057" y="2229022"/>
                    </a:lnTo>
                    <a:lnTo>
                      <a:pt x="751177" y="2229022"/>
                    </a:lnTo>
                    <a:lnTo>
                      <a:pt x="751177" y="2510330"/>
                    </a:lnTo>
                    <a:lnTo>
                      <a:pt x="824057" y="2510330"/>
                    </a:lnTo>
                    <a:lnTo>
                      <a:pt x="824057" y="2541237"/>
                    </a:lnTo>
                    <a:lnTo>
                      <a:pt x="1298129" y="2541237"/>
                    </a:lnTo>
                    <a:lnTo>
                      <a:pt x="1298129" y="2510330"/>
                    </a:lnTo>
                    <a:lnTo>
                      <a:pt x="1371008" y="2510330"/>
                    </a:lnTo>
                    <a:lnTo>
                      <a:pt x="1371008" y="2229022"/>
                    </a:lnTo>
                    <a:lnTo>
                      <a:pt x="1298129" y="2229022"/>
                    </a:lnTo>
                    <a:lnTo>
                      <a:pt x="1298129" y="2198115"/>
                    </a:lnTo>
                    <a:close/>
                    <a:moveTo>
                      <a:pt x="1933495" y="134375"/>
                    </a:moveTo>
                    <a:cubicBezTo>
                      <a:pt x="1872496" y="128267"/>
                      <a:pt x="1778964" y="206162"/>
                      <a:pt x="1655092" y="316398"/>
                    </a:cubicBezTo>
                    <a:lnTo>
                      <a:pt x="1655092" y="762581"/>
                    </a:lnTo>
                    <a:lnTo>
                      <a:pt x="1651862" y="762581"/>
                    </a:lnTo>
                    <a:cubicBezTo>
                      <a:pt x="1647824" y="843406"/>
                      <a:pt x="1633793" y="920606"/>
                      <a:pt x="1611266" y="992211"/>
                    </a:cubicBezTo>
                    <a:cubicBezTo>
                      <a:pt x="1739269" y="1047184"/>
                      <a:pt x="1828260" y="986425"/>
                      <a:pt x="1895778" y="900656"/>
                    </a:cubicBezTo>
                    <a:cubicBezTo>
                      <a:pt x="1964561" y="813279"/>
                      <a:pt x="2016746" y="624382"/>
                      <a:pt x="2016490" y="465292"/>
                    </a:cubicBezTo>
                    <a:cubicBezTo>
                      <a:pt x="2023696" y="232949"/>
                      <a:pt x="1995287" y="140561"/>
                      <a:pt x="1933495" y="134375"/>
                    </a:cubicBezTo>
                    <a:close/>
                    <a:moveTo>
                      <a:pt x="187485" y="134375"/>
                    </a:moveTo>
                    <a:cubicBezTo>
                      <a:pt x="125693" y="140561"/>
                      <a:pt x="97284" y="232949"/>
                      <a:pt x="104490" y="465292"/>
                    </a:cubicBezTo>
                    <a:cubicBezTo>
                      <a:pt x="104234" y="624382"/>
                      <a:pt x="156419" y="813279"/>
                      <a:pt x="225202" y="900656"/>
                    </a:cubicBezTo>
                    <a:cubicBezTo>
                      <a:pt x="292944" y="986710"/>
                      <a:pt x="382303" y="1047587"/>
                      <a:pt x="511026" y="991745"/>
                    </a:cubicBezTo>
                    <a:cubicBezTo>
                      <a:pt x="488627" y="920189"/>
                      <a:pt x="474740" y="843131"/>
                      <a:pt x="470841" y="762581"/>
                    </a:cubicBezTo>
                    <a:lnTo>
                      <a:pt x="467092" y="762581"/>
                    </a:lnTo>
                    <a:lnTo>
                      <a:pt x="467092" y="317447"/>
                    </a:lnTo>
                    <a:cubicBezTo>
                      <a:pt x="342616" y="206663"/>
                      <a:pt x="248680" y="128248"/>
                      <a:pt x="187485" y="134375"/>
                    </a:cubicBezTo>
                    <a:close/>
                    <a:moveTo>
                      <a:pt x="171293" y="338"/>
                    </a:moveTo>
                    <a:cubicBezTo>
                      <a:pt x="267101" y="7324"/>
                      <a:pt x="383647" y="121035"/>
                      <a:pt x="467092" y="183917"/>
                    </a:cubicBezTo>
                    <a:lnTo>
                      <a:pt x="467092" y="127304"/>
                    </a:lnTo>
                    <a:cubicBezTo>
                      <a:pt x="446033" y="120339"/>
                      <a:pt x="431092" y="100383"/>
                      <a:pt x="431092" y="76938"/>
                    </a:cubicBezTo>
                    <a:cubicBezTo>
                      <a:pt x="431092" y="47115"/>
                      <a:pt x="455269" y="22938"/>
                      <a:pt x="485092" y="22938"/>
                    </a:cubicBezTo>
                    <a:lnTo>
                      <a:pt x="1637092" y="22938"/>
                    </a:lnTo>
                    <a:cubicBezTo>
                      <a:pt x="1666915" y="22938"/>
                      <a:pt x="1691092" y="47115"/>
                      <a:pt x="1691092" y="76938"/>
                    </a:cubicBezTo>
                    <a:cubicBezTo>
                      <a:pt x="1691092" y="100383"/>
                      <a:pt x="1676151" y="120339"/>
                      <a:pt x="1655092" y="127304"/>
                    </a:cubicBezTo>
                    <a:lnTo>
                      <a:pt x="1655092" y="182958"/>
                    </a:lnTo>
                    <a:cubicBezTo>
                      <a:pt x="1738474" y="119924"/>
                      <a:pt x="1854348" y="7289"/>
                      <a:pt x="1949687" y="338"/>
                    </a:cubicBezTo>
                    <a:cubicBezTo>
                      <a:pt x="2046947" y="-6754"/>
                      <a:pt x="2122836" y="96139"/>
                      <a:pt x="2120946" y="473736"/>
                    </a:cubicBezTo>
                    <a:cubicBezTo>
                      <a:pt x="2117166" y="673942"/>
                      <a:pt x="2058714" y="872497"/>
                      <a:pt x="1966316" y="974360"/>
                    </a:cubicBezTo>
                    <a:cubicBezTo>
                      <a:pt x="1875288" y="1074712"/>
                      <a:pt x="1740706" y="1159472"/>
                      <a:pt x="1574365" y="1087619"/>
                    </a:cubicBezTo>
                    <a:cubicBezTo>
                      <a:pt x="1498402" y="1256706"/>
                      <a:pt x="1371540" y="1383225"/>
                      <a:pt x="1220432" y="1434843"/>
                    </a:cubicBezTo>
                    <a:lnTo>
                      <a:pt x="1220432" y="1524098"/>
                    </a:lnTo>
                    <a:cubicBezTo>
                      <a:pt x="1242816" y="1529237"/>
                      <a:pt x="1259092" y="1549488"/>
                      <a:pt x="1259092" y="1573540"/>
                    </a:cubicBezTo>
                    <a:lnTo>
                      <a:pt x="1259092" y="1782216"/>
                    </a:lnTo>
                    <a:cubicBezTo>
                      <a:pt x="1259092" y="1806269"/>
                      <a:pt x="1242816" y="1826519"/>
                      <a:pt x="1220432" y="1831659"/>
                    </a:cubicBezTo>
                    <a:lnTo>
                      <a:pt x="1220432" y="1899972"/>
                    </a:lnTo>
                    <a:cubicBezTo>
                      <a:pt x="1220432" y="1908643"/>
                      <a:pt x="1218317" y="1916820"/>
                      <a:pt x="1214011" y="1923722"/>
                    </a:cubicBezTo>
                    <a:cubicBezTo>
                      <a:pt x="1480406" y="1939701"/>
                      <a:pt x="1673079" y="1996147"/>
                      <a:pt x="1682229" y="2062848"/>
                    </a:cubicBezTo>
                    <a:lnTo>
                      <a:pt x="1925188" y="2062848"/>
                    </a:lnTo>
                    <a:lnTo>
                      <a:pt x="1925188" y="2676504"/>
                    </a:lnTo>
                    <a:lnTo>
                      <a:pt x="196996" y="2676504"/>
                    </a:lnTo>
                    <a:lnTo>
                      <a:pt x="196996" y="2062848"/>
                    </a:lnTo>
                    <a:lnTo>
                      <a:pt x="427501" y="2062848"/>
                    </a:lnTo>
                    <a:cubicBezTo>
                      <a:pt x="436455" y="1995236"/>
                      <a:pt x="634470" y="1937990"/>
                      <a:pt x="907722" y="1923052"/>
                    </a:cubicBezTo>
                    <a:cubicBezTo>
                      <a:pt x="903729" y="1916275"/>
                      <a:pt x="901752" y="1908354"/>
                      <a:pt x="901752" y="1899972"/>
                    </a:cubicBezTo>
                    <a:lnTo>
                      <a:pt x="901752" y="1831659"/>
                    </a:lnTo>
                    <a:cubicBezTo>
                      <a:pt x="879369" y="1826519"/>
                      <a:pt x="863092" y="1806269"/>
                      <a:pt x="863092" y="1782216"/>
                    </a:cubicBezTo>
                    <a:lnTo>
                      <a:pt x="863092" y="1573540"/>
                    </a:lnTo>
                    <a:cubicBezTo>
                      <a:pt x="863092" y="1549488"/>
                      <a:pt x="879369" y="1529237"/>
                      <a:pt x="901752" y="1524098"/>
                    </a:cubicBezTo>
                    <a:lnTo>
                      <a:pt x="901752" y="1435225"/>
                    </a:lnTo>
                    <a:cubicBezTo>
                      <a:pt x="750211" y="1383280"/>
                      <a:pt x="623484" y="1256276"/>
                      <a:pt x="547795" y="1087211"/>
                    </a:cubicBezTo>
                    <a:cubicBezTo>
                      <a:pt x="380891" y="1159861"/>
                      <a:pt x="245901" y="1074942"/>
                      <a:pt x="154664" y="974360"/>
                    </a:cubicBezTo>
                    <a:cubicBezTo>
                      <a:pt x="62266" y="872497"/>
                      <a:pt x="3814" y="673942"/>
                      <a:pt x="34" y="473736"/>
                    </a:cubicBezTo>
                    <a:cubicBezTo>
                      <a:pt x="-1856" y="96139"/>
                      <a:pt x="74033" y="-6754"/>
                      <a:pt x="171293" y="33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48" name="Прямая со стрелкой 47"/>
            <p:cNvCxnSpPr>
              <a:endCxn id="33" idx="1"/>
            </p:cNvCxnSpPr>
            <p:nvPr/>
          </p:nvCxnSpPr>
          <p:spPr>
            <a:xfrm flipV="1">
              <a:off x="7642392" y="2081788"/>
              <a:ext cx="883551" cy="144767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35" idx="1"/>
            </p:cNvCxnSpPr>
            <p:nvPr/>
          </p:nvCxnSpPr>
          <p:spPr>
            <a:xfrm flipH="1" flipV="1">
              <a:off x="7403869" y="3031583"/>
              <a:ext cx="1122074" cy="634038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34" idx="1"/>
            </p:cNvCxnSpPr>
            <p:nvPr/>
          </p:nvCxnSpPr>
          <p:spPr>
            <a:xfrm flipH="1" flipV="1">
              <a:off x="7182196" y="3306936"/>
              <a:ext cx="1343747" cy="1155559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85"/>
          <p:cNvGrpSpPr/>
          <p:nvPr/>
        </p:nvGrpSpPr>
        <p:grpSpPr>
          <a:xfrm>
            <a:off x="5324242" y="1845824"/>
            <a:ext cx="2323581" cy="2362568"/>
            <a:chOff x="5324242" y="1845824"/>
            <a:chExt cx="2323581" cy="2362568"/>
          </a:xfrm>
        </p:grpSpPr>
        <p:sp>
          <p:nvSpPr>
            <p:cNvPr id="81" name="Block Arc 7"/>
            <p:cNvSpPr/>
            <p:nvPr/>
          </p:nvSpPr>
          <p:spPr>
            <a:xfrm rot="12288387">
              <a:off x="5324242" y="1845824"/>
              <a:ext cx="2323581" cy="2362568"/>
            </a:xfrm>
            <a:prstGeom prst="blockArc">
              <a:avLst>
                <a:gd name="adj1" fmla="val 1452871"/>
                <a:gd name="adj2" fmla="val 15049705"/>
                <a:gd name="adj3" fmla="val 6579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Isosceles Triangle 9"/>
            <p:cNvSpPr/>
            <p:nvPr/>
          </p:nvSpPr>
          <p:spPr>
            <a:xfrm rot="14009994">
              <a:off x="5501338" y="2027207"/>
              <a:ext cx="432048" cy="372455"/>
            </a:xfrm>
            <a:prstGeom prst="triangle">
              <a:avLst>
                <a:gd name="adj" fmla="val 48458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7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20762" y="2315641"/>
            <a:ext cx="2312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67ED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СТАЦИОНАРНОЕ СОЦИАЛЬНОЕ ОБСЛУЖИВАНИЕ</a:t>
            </a:r>
            <a:endParaRPr lang="ru-RU" sz="1400" b="1" dirty="0">
              <a:solidFill>
                <a:srgbClr val="167ED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Дом Компьютерные Иконки Символ, дом, угол, здание, текст png |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AutoShape 6" descr="Дом Компьютерные Иконки Символ, дом, угол, здание, текст png | PNGW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AutoShape 8" descr="Дом Компьютерные Иконки Символ, дом, угол, здание, текст png | PNGW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808080"/>
              </a:solidFill>
            </a:endParaRPr>
          </a:p>
        </p:txBody>
      </p:sp>
      <p:pic>
        <p:nvPicPr>
          <p:cNvPr id="5130" name="Picture 10" descr="D:\UserData\sns\Рабочий стол\9304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950" y="2894923"/>
            <a:ext cx="653605" cy="6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16688" y="3609471"/>
            <a:ext cx="149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проката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ТСР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6" y="1610095"/>
            <a:ext cx="1258759" cy="6756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944" y="4268609"/>
            <a:ext cx="952076" cy="95207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253218" y="5053699"/>
            <a:ext cx="1711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неформального ухода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4459" y1="54386" x2="34459" y2="54386"/>
                        <a14:foregroundMark x1="67568" y1="53801" x2="67568" y2="53801"/>
                        <a14:foregroundMark x1="48986" y1="36257" x2="48986" y2="36257"/>
                        <a14:foregroundMark x1="54054" y1="14620" x2="54054" y2="14620"/>
                        <a14:foregroundMark x1="55743" y1="75439" x2="55743" y2="75439"/>
                        <a14:foregroundMark x1="47297" y1="75439" x2="47297" y2="75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98" y="1572443"/>
            <a:ext cx="886903" cy="51236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046779" y="2119313"/>
            <a:ext cx="30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67EDC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СТАЦИОНАРОЗАМЕЩАЮЩИЕ ТЕХНОЛОГИИ</a:t>
            </a:r>
            <a:endParaRPr lang="ru-RU" sz="1400" b="1" dirty="0">
              <a:solidFill>
                <a:srgbClr val="167EDC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Прямая со стрелкой 96"/>
          <p:cNvCxnSpPr/>
          <p:nvPr/>
        </p:nvCxnSpPr>
        <p:spPr bwMode="auto">
          <a:xfrm>
            <a:off x="10126648" y="4506775"/>
            <a:ext cx="25200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0" y="428474"/>
            <a:ext cx="1219200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МОДЕЛЬ СИСТЕМЫ ДОЛГОВРЕМЕННОГО УХОДА В НОВОСИБИРСКОЙ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ОБЛАСТИ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07054" y="1573492"/>
            <a:ext cx="8066135" cy="4383633"/>
            <a:chOff x="1480643" y="985623"/>
            <a:chExt cx="8066135" cy="4383633"/>
          </a:xfrm>
        </p:grpSpPr>
        <p:pic>
          <p:nvPicPr>
            <p:cNvPr id="27" name="Picture 3" descr="D:\UserData\sns\Рабочий стол\Без названия (1)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073" y="3527081"/>
              <a:ext cx="654613" cy="654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960" y="1092014"/>
              <a:ext cx="382246" cy="388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72945" y="985623"/>
              <a:ext cx="3252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СОЦИАЛЬНЫЙ ПАКЕТ </a:t>
              </a:r>
            </a:p>
            <a:p>
              <a:pPr algn="ctr"/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ДОЛГОВРЕМЕННОГО УХОДА</a:t>
              </a:r>
            </a:p>
          </p:txBody>
        </p:sp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712" y="3672333"/>
              <a:ext cx="484633" cy="44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576692" y="4244004"/>
              <a:ext cx="14962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Отделение дневного пребывания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89751" y="4191569"/>
              <a:ext cx="14962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Доставка в отделение дневного пребывания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1858" y="2102912"/>
              <a:ext cx="1155924" cy="1155924"/>
            </a:xfrm>
            <a:prstGeom prst="rect">
              <a:avLst/>
            </a:prstGeom>
          </p:spPr>
        </p:pic>
        <p:pic>
          <p:nvPicPr>
            <p:cNvPr id="50" name="Picture 8" descr="D:\UserData\sns\Рабочий стол\значок-концепции-вектора-заботы-бабушки-черный-иллюстрация-плоская-134608060.jp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229" y="3462567"/>
              <a:ext cx="1002060" cy="100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5999037" y="4244004"/>
              <a:ext cx="1702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Социальный работник</a:t>
              </a:r>
            </a:p>
          </p:txBody>
        </p:sp>
        <p:pic>
          <p:nvPicPr>
            <p:cNvPr id="53" name="Picture 7" descr="D:\UserData\sns\Рабочий стол\depositphotos_128398318-stock-illustration-person-in-wheelchair-icon-image.jp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5080" y="3347940"/>
              <a:ext cx="953406" cy="953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7695290" y="4153028"/>
              <a:ext cx="18284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Сиделка </a:t>
              </a:r>
            </a:p>
            <a:p>
              <a:pPr algn="ctr"/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(помощник </a:t>
              </a:r>
            </a:p>
            <a:p>
              <a:pPr algn="ctr"/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уходу)</a:t>
              </a:r>
            </a:p>
          </p:txBody>
        </p:sp>
        <p:cxnSp>
          <p:nvCxnSpPr>
            <p:cNvPr id="3" name="Прямая соединительная линия 2"/>
            <p:cNvCxnSpPr/>
            <p:nvPr/>
          </p:nvCxnSpPr>
          <p:spPr bwMode="auto">
            <a:xfrm flipV="1">
              <a:off x="1482778" y="5354655"/>
              <a:ext cx="806400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945" y="2123897"/>
              <a:ext cx="1440000" cy="14400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3438887" y="2202596"/>
              <a:ext cx="20048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Полустационарное социальное обслуживание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 bwMode="auto">
            <a:xfrm>
              <a:off x="1480643" y="4000705"/>
              <a:ext cx="2135" cy="135395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 bwMode="auto">
            <a:xfrm>
              <a:off x="3179135" y="3605256"/>
              <a:ext cx="0" cy="1764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 bwMode="auto">
            <a:xfrm>
              <a:off x="7709820" y="3605256"/>
              <a:ext cx="0" cy="17640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 bwMode="auto">
            <a:xfrm>
              <a:off x="3682651" y="1790753"/>
              <a:ext cx="0" cy="264023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 bwMode="auto">
            <a:xfrm>
              <a:off x="7409266" y="1781228"/>
              <a:ext cx="0" cy="29744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 bwMode="auto">
            <a:xfrm flipV="1">
              <a:off x="3674791" y="1778775"/>
              <a:ext cx="374400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 bwMode="auto">
            <a:xfrm flipH="1">
              <a:off x="2476644" y="3452660"/>
              <a:ext cx="302919" cy="663966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 bwMode="auto">
            <a:xfrm flipH="1">
              <a:off x="7157121" y="3414229"/>
              <a:ext cx="352046" cy="547852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 bwMode="auto">
            <a:xfrm>
              <a:off x="3530288" y="3468880"/>
              <a:ext cx="355962" cy="663966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 стрелкой 95"/>
            <p:cNvCxnSpPr/>
            <p:nvPr/>
          </p:nvCxnSpPr>
          <p:spPr bwMode="auto">
            <a:xfrm>
              <a:off x="7860796" y="3419312"/>
              <a:ext cx="341569" cy="507539"/>
            </a:xfrm>
            <a:prstGeom prst="straightConnector1">
              <a:avLst/>
            </a:prstGeom>
            <a:ln>
              <a:solidFill>
                <a:schemeClr val="accent5">
                  <a:lumMod val="50000"/>
                </a:schemeClr>
              </a:solidFill>
              <a:tailEnd type="arrow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29677" y="2236102"/>
              <a:ext cx="16167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Обслуживание на дому</a:t>
              </a: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 bwMode="auto">
            <a:xfrm>
              <a:off x="9521744" y="3973787"/>
              <a:ext cx="0" cy="137740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51" name="Прямая соединительная линия 50"/>
          <p:cNvCxnSpPr/>
          <p:nvPr/>
        </p:nvCxnSpPr>
        <p:spPr bwMode="auto">
          <a:xfrm>
            <a:off x="10126648" y="2750229"/>
            <a:ext cx="0" cy="1764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 bwMode="auto">
          <a:xfrm>
            <a:off x="10112842" y="3426375"/>
            <a:ext cx="25200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椭圆 70"/>
          <p:cNvSpPr/>
          <p:nvPr/>
        </p:nvSpPr>
        <p:spPr>
          <a:xfrm>
            <a:off x="5512012" y="1066964"/>
            <a:ext cx="1170668" cy="11706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6503208" y="2269165"/>
            <a:ext cx="1170668" cy="11706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5447573" y="3575745"/>
            <a:ext cx="1170668" cy="11706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503208" y="4754112"/>
            <a:ext cx="1170668" cy="117066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2183198" y="1636027"/>
            <a:ext cx="3319009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7688904" y="2842221"/>
            <a:ext cx="3319009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2128564" y="4215815"/>
            <a:ext cx="3319009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7673876" y="5343017"/>
            <a:ext cx="3319009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Текст 3"/>
          <p:cNvSpPr txBox="1">
            <a:spLocks/>
          </p:cNvSpPr>
          <p:nvPr/>
        </p:nvSpPr>
        <p:spPr>
          <a:xfrm>
            <a:off x="1" y="413626"/>
            <a:ext cx="12191999" cy="503078"/>
          </a:xfrm>
          <a:prstGeom prst="rect">
            <a:avLst/>
          </a:prstGeom>
          <a:noFill/>
        </p:spPr>
        <p:txBody>
          <a:bodyPr/>
          <a:lstStyle>
            <a:lvl1pPr marL="455073" indent="-45507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8459" indent="-3788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733">
                <a:solidFill>
                  <a:schemeClr val="tx1"/>
                </a:solidFill>
                <a:latin typeface="+mn-lt"/>
              </a:defRPr>
            </a:lvl2pPr>
            <a:lvl3pPr marL="1521846" indent="-30267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2131431" indent="-3026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67">
                <a:solidFill>
                  <a:schemeClr val="tx1"/>
                </a:solidFill>
                <a:latin typeface="+mn-lt"/>
              </a:defRPr>
            </a:lvl4pPr>
            <a:lvl5pPr marL="2741015" indent="-30267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5pPr>
            <a:lvl6pPr marL="3352632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6pPr>
            <a:lvl7pPr marL="3962202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7pPr>
            <a:lvl8pPr marL="4571772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8pPr>
            <a:lvl9pPr marL="5181341" indent="-3047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400" b="1" kern="0" dirty="0" smtClean="0">
                <a:solidFill>
                  <a:srgbClr val="167EDC">
                    <a:lumMod val="50000"/>
                  </a:srgbClr>
                </a:solidFill>
                <a:latin typeface="Arial" panose="020B0604020202020204" pitchFamily="34" charset="0"/>
              </a:rPr>
              <a:t>ЦИФРОВИЗАЦИЯ СИСТЕМЫ СОЦИАЛЬНОГО ОБЛУЖИВАНИЯ</a:t>
            </a:r>
            <a:endParaRPr lang="ru-RU" sz="2400" b="1" kern="0" dirty="0">
              <a:solidFill>
                <a:srgbClr val="167EDC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grpSp>
        <p:nvGrpSpPr>
          <p:cNvPr id="64" name="Group 1041"/>
          <p:cNvGrpSpPr/>
          <p:nvPr/>
        </p:nvGrpSpPr>
        <p:grpSpPr>
          <a:xfrm>
            <a:off x="5836549" y="1394860"/>
            <a:ext cx="568325" cy="519112"/>
            <a:chOff x="6294438" y="2706688"/>
            <a:chExt cx="568325" cy="519112"/>
          </a:xfrm>
          <a:solidFill>
            <a:schemeClr val="accent5">
              <a:lumMod val="50000"/>
            </a:schemeClr>
          </a:solidFill>
        </p:grpSpPr>
        <p:sp>
          <p:nvSpPr>
            <p:cNvPr id="65" name="Freeform 174"/>
            <p:cNvSpPr>
              <a:spLocks noEditPoints="1"/>
            </p:cNvSpPr>
            <p:nvPr/>
          </p:nvSpPr>
          <p:spPr bwMode="auto">
            <a:xfrm>
              <a:off x="6294438" y="2706688"/>
              <a:ext cx="568325" cy="519112"/>
            </a:xfrm>
            <a:custGeom>
              <a:avLst/>
              <a:gdLst>
                <a:gd name="T0" fmla="*/ 1479 w 3580"/>
                <a:gd name="T1" fmla="*/ 3034 h 3267"/>
                <a:gd name="T2" fmla="*/ 1868 w 3580"/>
                <a:gd name="T3" fmla="*/ 2801 h 3267"/>
                <a:gd name="T4" fmla="*/ 233 w 3580"/>
                <a:gd name="T5" fmla="*/ 2333 h 3267"/>
                <a:gd name="T6" fmla="*/ 3114 w 3580"/>
                <a:gd name="T7" fmla="*/ 2568 h 3267"/>
                <a:gd name="T8" fmla="*/ 233 w 3580"/>
                <a:gd name="T9" fmla="*/ 2333 h 3267"/>
                <a:gd name="T10" fmla="*/ 233 w 3580"/>
                <a:gd name="T11" fmla="*/ 2100 h 3267"/>
                <a:gd name="T12" fmla="*/ 3114 w 3580"/>
                <a:gd name="T13" fmla="*/ 1556 h 3267"/>
                <a:gd name="T14" fmla="*/ 1638 w 3580"/>
                <a:gd name="T15" fmla="*/ 1559 h 3267"/>
                <a:gd name="T16" fmla="*/ 1575 w 3580"/>
                <a:gd name="T17" fmla="*/ 1582 h 3267"/>
                <a:gd name="T18" fmla="*/ 1524 w 3580"/>
                <a:gd name="T19" fmla="*/ 1625 h 3267"/>
                <a:gd name="T20" fmla="*/ 1491 w 3580"/>
                <a:gd name="T21" fmla="*/ 1683 h 3267"/>
                <a:gd name="T22" fmla="*/ 1479 w 3580"/>
                <a:gd name="T23" fmla="*/ 1750 h 3267"/>
                <a:gd name="T24" fmla="*/ 1245 w 3580"/>
                <a:gd name="T25" fmla="*/ 468 h 3267"/>
                <a:gd name="T26" fmla="*/ 1673 w 3580"/>
                <a:gd name="T27" fmla="*/ 233 h 3267"/>
                <a:gd name="T28" fmla="*/ 1606 w 3580"/>
                <a:gd name="T29" fmla="*/ 246 h 3267"/>
                <a:gd name="T30" fmla="*/ 1548 w 3580"/>
                <a:gd name="T31" fmla="*/ 280 h 3267"/>
                <a:gd name="T32" fmla="*/ 1506 w 3580"/>
                <a:gd name="T33" fmla="*/ 330 h 3267"/>
                <a:gd name="T34" fmla="*/ 1482 w 3580"/>
                <a:gd name="T35" fmla="*/ 394 h 3267"/>
                <a:gd name="T36" fmla="*/ 1479 w 3580"/>
                <a:gd name="T37" fmla="*/ 1370 h 3267"/>
                <a:gd name="T38" fmla="*/ 1572 w 3580"/>
                <a:gd name="T39" fmla="*/ 1335 h 3267"/>
                <a:gd name="T40" fmla="*/ 1673 w 3580"/>
                <a:gd name="T41" fmla="*/ 1323 h 3267"/>
                <a:gd name="T42" fmla="*/ 3187 w 3580"/>
                <a:gd name="T43" fmla="*/ 1320 h 3267"/>
                <a:gd name="T44" fmla="*/ 3250 w 3580"/>
                <a:gd name="T45" fmla="*/ 1296 h 3267"/>
                <a:gd name="T46" fmla="*/ 3301 w 3580"/>
                <a:gd name="T47" fmla="*/ 1254 h 3267"/>
                <a:gd name="T48" fmla="*/ 3335 w 3580"/>
                <a:gd name="T49" fmla="*/ 1196 h 3267"/>
                <a:gd name="T50" fmla="*/ 3347 w 3580"/>
                <a:gd name="T51" fmla="*/ 1128 h 3267"/>
                <a:gd name="T52" fmla="*/ 3344 w 3580"/>
                <a:gd name="T53" fmla="*/ 394 h 3267"/>
                <a:gd name="T54" fmla="*/ 3320 w 3580"/>
                <a:gd name="T55" fmla="*/ 330 h 3267"/>
                <a:gd name="T56" fmla="*/ 3277 w 3580"/>
                <a:gd name="T57" fmla="*/ 280 h 3267"/>
                <a:gd name="T58" fmla="*/ 3220 w 3580"/>
                <a:gd name="T59" fmla="*/ 246 h 3267"/>
                <a:gd name="T60" fmla="*/ 3151 w 3580"/>
                <a:gd name="T61" fmla="*/ 233 h 3267"/>
                <a:gd name="T62" fmla="*/ 1673 w 3580"/>
                <a:gd name="T63" fmla="*/ 0 h 3267"/>
                <a:gd name="T64" fmla="*/ 3206 w 3580"/>
                <a:gd name="T65" fmla="*/ 4 h 3267"/>
                <a:gd name="T66" fmla="*/ 3307 w 3580"/>
                <a:gd name="T67" fmla="*/ 30 h 3267"/>
                <a:gd name="T68" fmla="*/ 3397 w 3580"/>
                <a:gd name="T69" fmla="*/ 77 h 3267"/>
                <a:gd name="T70" fmla="*/ 3472 w 3580"/>
                <a:gd name="T71" fmla="*/ 144 h 3267"/>
                <a:gd name="T72" fmla="*/ 3530 w 3580"/>
                <a:gd name="T73" fmla="*/ 227 h 3267"/>
                <a:gd name="T74" fmla="*/ 3567 w 3580"/>
                <a:gd name="T75" fmla="*/ 323 h 3267"/>
                <a:gd name="T76" fmla="*/ 3580 w 3580"/>
                <a:gd name="T77" fmla="*/ 429 h 3267"/>
                <a:gd name="T78" fmla="*/ 3577 w 3580"/>
                <a:gd name="T79" fmla="*/ 1183 h 3267"/>
                <a:gd name="T80" fmla="*/ 3551 w 3580"/>
                <a:gd name="T81" fmla="*/ 1285 h 3267"/>
                <a:gd name="T82" fmla="*/ 3501 w 3580"/>
                <a:gd name="T83" fmla="*/ 1376 h 3267"/>
                <a:gd name="T84" fmla="*/ 3431 w 3580"/>
                <a:gd name="T85" fmla="*/ 1452 h 3267"/>
                <a:gd name="T86" fmla="*/ 3347 w 3580"/>
                <a:gd name="T87" fmla="*/ 1509 h 3267"/>
                <a:gd name="T88" fmla="*/ 2101 w 3580"/>
                <a:gd name="T89" fmla="*/ 2801 h 3267"/>
                <a:gd name="T90" fmla="*/ 2374 w 3580"/>
                <a:gd name="T91" fmla="*/ 3034 h 3267"/>
                <a:gd name="T92" fmla="*/ 973 w 3580"/>
                <a:gd name="T93" fmla="*/ 3267 h 3267"/>
                <a:gd name="T94" fmla="*/ 1245 w 3580"/>
                <a:gd name="T95" fmla="*/ 3034 h 3267"/>
                <a:gd name="T96" fmla="*/ 0 w 3580"/>
                <a:gd name="T97" fmla="*/ 2801 h 3267"/>
                <a:gd name="T98" fmla="*/ 1292 w 3580"/>
                <a:gd name="T99" fmla="*/ 233 h 3267"/>
                <a:gd name="T100" fmla="*/ 1350 w 3580"/>
                <a:gd name="T101" fmla="*/ 149 h 3267"/>
                <a:gd name="T102" fmla="*/ 1425 w 3580"/>
                <a:gd name="T103" fmla="*/ 79 h 3267"/>
                <a:gd name="T104" fmla="*/ 1517 w 3580"/>
                <a:gd name="T105" fmla="*/ 31 h 3267"/>
                <a:gd name="T106" fmla="*/ 1619 w 3580"/>
                <a:gd name="T107" fmla="*/ 4 h 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0" h="3267">
                  <a:moveTo>
                    <a:pt x="1479" y="2801"/>
                  </a:moveTo>
                  <a:lnTo>
                    <a:pt x="1479" y="3034"/>
                  </a:lnTo>
                  <a:lnTo>
                    <a:pt x="1868" y="3034"/>
                  </a:lnTo>
                  <a:lnTo>
                    <a:pt x="1868" y="2801"/>
                  </a:lnTo>
                  <a:lnTo>
                    <a:pt x="1479" y="2801"/>
                  </a:lnTo>
                  <a:close/>
                  <a:moveTo>
                    <a:pt x="233" y="2333"/>
                  </a:moveTo>
                  <a:lnTo>
                    <a:pt x="233" y="2568"/>
                  </a:lnTo>
                  <a:lnTo>
                    <a:pt x="3114" y="2568"/>
                  </a:lnTo>
                  <a:lnTo>
                    <a:pt x="3114" y="2333"/>
                  </a:lnTo>
                  <a:lnTo>
                    <a:pt x="233" y="2333"/>
                  </a:lnTo>
                  <a:close/>
                  <a:moveTo>
                    <a:pt x="233" y="468"/>
                  </a:moveTo>
                  <a:lnTo>
                    <a:pt x="233" y="2100"/>
                  </a:lnTo>
                  <a:lnTo>
                    <a:pt x="3114" y="2100"/>
                  </a:lnTo>
                  <a:lnTo>
                    <a:pt x="3114" y="1556"/>
                  </a:lnTo>
                  <a:lnTo>
                    <a:pt x="1673" y="1556"/>
                  </a:lnTo>
                  <a:lnTo>
                    <a:pt x="1638" y="1559"/>
                  </a:lnTo>
                  <a:lnTo>
                    <a:pt x="1606" y="1568"/>
                  </a:lnTo>
                  <a:lnTo>
                    <a:pt x="1575" y="1582"/>
                  </a:lnTo>
                  <a:lnTo>
                    <a:pt x="1548" y="1602"/>
                  </a:lnTo>
                  <a:lnTo>
                    <a:pt x="1524" y="1625"/>
                  </a:lnTo>
                  <a:lnTo>
                    <a:pt x="1506" y="1653"/>
                  </a:lnTo>
                  <a:lnTo>
                    <a:pt x="1491" y="1683"/>
                  </a:lnTo>
                  <a:lnTo>
                    <a:pt x="1482" y="1715"/>
                  </a:lnTo>
                  <a:lnTo>
                    <a:pt x="1479" y="1750"/>
                  </a:lnTo>
                  <a:lnTo>
                    <a:pt x="1245" y="1750"/>
                  </a:lnTo>
                  <a:lnTo>
                    <a:pt x="1245" y="468"/>
                  </a:lnTo>
                  <a:lnTo>
                    <a:pt x="233" y="468"/>
                  </a:lnTo>
                  <a:close/>
                  <a:moveTo>
                    <a:pt x="1673" y="233"/>
                  </a:moveTo>
                  <a:lnTo>
                    <a:pt x="1638" y="237"/>
                  </a:lnTo>
                  <a:lnTo>
                    <a:pt x="1606" y="246"/>
                  </a:lnTo>
                  <a:lnTo>
                    <a:pt x="1575" y="260"/>
                  </a:lnTo>
                  <a:lnTo>
                    <a:pt x="1548" y="280"/>
                  </a:lnTo>
                  <a:lnTo>
                    <a:pt x="1524" y="303"/>
                  </a:lnTo>
                  <a:lnTo>
                    <a:pt x="1506" y="330"/>
                  </a:lnTo>
                  <a:lnTo>
                    <a:pt x="1491" y="360"/>
                  </a:lnTo>
                  <a:lnTo>
                    <a:pt x="1482" y="394"/>
                  </a:lnTo>
                  <a:lnTo>
                    <a:pt x="1479" y="429"/>
                  </a:lnTo>
                  <a:lnTo>
                    <a:pt x="1479" y="1370"/>
                  </a:lnTo>
                  <a:lnTo>
                    <a:pt x="1524" y="1350"/>
                  </a:lnTo>
                  <a:lnTo>
                    <a:pt x="1572" y="1335"/>
                  </a:lnTo>
                  <a:lnTo>
                    <a:pt x="1622" y="1326"/>
                  </a:lnTo>
                  <a:lnTo>
                    <a:pt x="1673" y="1323"/>
                  </a:lnTo>
                  <a:lnTo>
                    <a:pt x="3151" y="1323"/>
                  </a:lnTo>
                  <a:lnTo>
                    <a:pt x="3187" y="1320"/>
                  </a:lnTo>
                  <a:lnTo>
                    <a:pt x="3220" y="1310"/>
                  </a:lnTo>
                  <a:lnTo>
                    <a:pt x="3250" y="1296"/>
                  </a:lnTo>
                  <a:lnTo>
                    <a:pt x="3277" y="1276"/>
                  </a:lnTo>
                  <a:lnTo>
                    <a:pt x="3301" y="1254"/>
                  </a:lnTo>
                  <a:lnTo>
                    <a:pt x="3320" y="1227"/>
                  </a:lnTo>
                  <a:lnTo>
                    <a:pt x="3335" y="1196"/>
                  </a:lnTo>
                  <a:lnTo>
                    <a:pt x="3344" y="1164"/>
                  </a:lnTo>
                  <a:lnTo>
                    <a:pt x="3347" y="1128"/>
                  </a:lnTo>
                  <a:lnTo>
                    <a:pt x="3347" y="429"/>
                  </a:lnTo>
                  <a:lnTo>
                    <a:pt x="3344" y="394"/>
                  </a:lnTo>
                  <a:lnTo>
                    <a:pt x="3335" y="360"/>
                  </a:lnTo>
                  <a:lnTo>
                    <a:pt x="3320" y="330"/>
                  </a:lnTo>
                  <a:lnTo>
                    <a:pt x="3301" y="303"/>
                  </a:lnTo>
                  <a:lnTo>
                    <a:pt x="3277" y="280"/>
                  </a:lnTo>
                  <a:lnTo>
                    <a:pt x="3250" y="260"/>
                  </a:lnTo>
                  <a:lnTo>
                    <a:pt x="3220" y="246"/>
                  </a:lnTo>
                  <a:lnTo>
                    <a:pt x="3187" y="237"/>
                  </a:lnTo>
                  <a:lnTo>
                    <a:pt x="3151" y="233"/>
                  </a:lnTo>
                  <a:lnTo>
                    <a:pt x="1673" y="233"/>
                  </a:lnTo>
                  <a:close/>
                  <a:moveTo>
                    <a:pt x="1673" y="0"/>
                  </a:moveTo>
                  <a:lnTo>
                    <a:pt x="3151" y="0"/>
                  </a:lnTo>
                  <a:lnTo>
                    <a:pt x="3206" y="4"/>
                  </a:lnTo>
                  <a:lnTo>
                    <a:pt x="3257" y="13"/>
                  </a:lnTo>
                  <a:lnTo>
                    <a:pt x="3307" y="30"/>
                  </a:lnTo>
                  <a:lnTo>
                    <a:pt x="3353" y="50"/>
                  </a:lnTo>
                  <a:lnTo>
                    <a:pt x="3397" y="77"/>
                  </a:lnTo>
                  <a:lnTo>
                    <a:pt x="3436" y="109"/>
                  </a:lnTo>
                  <a:lnTo>
                    <a:pt x="3472" y="144"/>
                  </a:lnTo>
                  <a:lnTo>
                    <a:pt x="3503" y="183"/>
                  </a:lnTo>
                  <a:lnTo>
                    <a:pt x="3530" y="227"/>
                  </a:lnTo>
                  <a:lnTo>
                    <a:pt x="3551" y="273"/>
                  </a:lnTo>
                  <a:lnTo>
                    <a:pt x="3567" y="323"/>
                  </a:lnTo>
                  <a:lnTo>
                    <a:pt x="3577" y="374"/>
                  </a:lnTo>
                  <a:lnTo>
                    <a:pt x="3580" y="429"/>
                  </a:lnTo>
                  <a:lnTo>
                    <a:pt x="3580" y="1128"/>
                  </a:lnTo>
                  <a:lnTo>
                    <a:pt x="3577" y="1183"/>
                  </a:lnTo>
                  <a:lnTo>
                    <a:pt x="3567" y="1235"/>
                  </a:lnTo>
                  <a:lnTo>
                    <a:pt x="3551" y="1285"/>
                  </a:lnTo>
                  <a:lnTo>
                    <a:pt x="3528" y="1332"/>
                  </a:lnTo>
                  <a:lnTo>
                    <a:pt x="3501" y="1376"/>
                  </a:lnTo>
                  <a:lnTo>
                    <a:pt x="3468" y="1416"/>
                  </a:lnTo>
                  <a:lnTo>
                    <a:pt x="3431" y="1452"/>
                  </a:lnTo>
                  <a:lnTo>
                    <a:pt x="3391" y="1482"/>
                  </a:lnTo>
                  <a:lnTo>
                    <a:pt x="3347" y="1509"/>
                  </a:lnTo>
                  <a:lnTo>
                    <a:pt x="3347" y="2801"/>
                  </a:lnTo>
                  <a:lnTo>
                    <a:pt x="2101" y="2801"/>
                  </a:lnTo>
                  <a:lnTo>
                    <a:pt x="2101" y="3034"/>
                  </a:lnTo>
                  <a:lnTo>
                    <a:pt x="2374" y="3034"/>
                  </a:lnTo>
                  <a:lnTo>
                    <a:pt x="2374" y="3267"/>
                  </a:lnTo>
                  <a:lnTo>
                    <a:pt x="973" y="3267"/>
                  </a:lnTo>
                  <a:lnTo>
                    <a:pt x="973" y="3034"/>
                  </a:lnTo>
                  <a:lnTo>
                    <a:pt x="1245" y="3034"/>
                  </a:lnTo>
                  <a:lnTo>
                    <a:pt x="1245" y="2801"/>
                  </a:lnTo>
                  <a:lnTo>
                    <a:pt x="0" y="2801"/>
                  </a:lnTo>
                  <a:lnTo>
                    <a:pt x="0" y="233"/>
                  </a:lnTo>
                  <a:lnTo>
                    <a:pt x="1292" y="233"/>
                  </a:lnTo>
                  <a:lnTo>
                    <a:pt x="1318" y="189"/>
                  </a:lnTo>
                  <a:lnTo>
                    <a:pt x="1350" y="149"/>
                  </a:lnTo>
                  <a:lnTo>
                    <a:pt x="1385" y="112"/>
                  </a:lnTo>
                  <a:lnTo>
                    <a:pt x="1425" y="79"/>
                  </a:lnTo>
                  <a:lnTo>
                    <a:pt x="1469" y="52"/>
                  </a:lnTo>
                  <a:lnTo>
                    <a:pt x="1517" y="31"/>
                  </a:lnTo>
                  <a:lnTo>
                    <a:pt x="1567" y="14"/>
                  </a:lnTo>
                  <a:lnTo>
                    <a:pt x="1619" y="4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75"/>
            <p:cNvSpPr>
              <a:spLocks/>
            </p:cNvSpPr>
            <p:nvPr/>
          </p:nvSpPr>
          <p:spPr bwMode="auto">
            <a:xfrm>
              <a:off x="6565901" y="2806700"/>
              <a:ext cx="49213" cy="49212"/>
            </a:xfrm>
            <a:custGeom>
              <a:avLst/>
              <a:gdLst>
                <a:gd name="T0" fmla="*/ 156 w 311"/>
                <a:gd name="T1" fmla="*/ 0 h 311"/>
                <a:gd name="T2" fmla="*/ 188 w 311"/>
                <a:gd name="T3" fmla="*/ 3 h 311"/>
                <a:gd name="T4" fmla="*/ 217 w 311"/>
                <a:gd name="T5" fmla="*/ 12 h 311"/>
                <a:gd name="T6" fmla="*/ 243 w 311"/>
                <a:gd name="T7" fmla="*/ 27 h 311"/>
                <a:gd name="T8" fmla="*/ 266 w 311"/>
                <a:gd name="T9" fmla="*/ 45 h 311"/>
                <a:gd name="T10" fmla="*/ 285 w 311"/>
                <a:gd name="T11" fmla="*/ 68 h 311"/>
                <a:gd name="T12" fmla="*/ 299 w 311"/>
                <a:gd name="T13" fmla="*/ 95 h 311"/>
                <a:gd name="T14" fmla="*/ 308 w 311"/>
                <a:gd name="T15" fmla="*/ 124 h 311"/>
                <a:gd name="T16" fmla="*/ 311 w 311"/>
                <a:gd name="T17" fmla="*/ 156 h 311"/>
                <a:gd name="T18" fmla="*/ 308 w 311"/>
                <a:gd name="T19" fmla="*/ 186 h 311"/>
                <a:gd name="T20" fmla="*/ 299 w 311"/>
                <a:gd name="T21" fmla="*/ 215 h 311"/>
                <a:gd name="T22" fmla="*/ 285 w 311"/>
                <a:gd name="T23" fmla="*/ 242 h 311"/>
                <a:gd name="T24" fmla="*/ 266 w 311"/>
                <a:gd name="T25" fmla="*/ 265 h 311"/>
                <a:gd name="T26" fmla="*/ 243 w 311"/>
                <a:gd name="T27" fmla="*/ 285 h 311"/>
                <a:gd name="T28" fmla="*/ 217 w 311"/>
                <a:gd name="T29" fmla="*/ 299 h 311"/>
                <a:gd name="T30" fmla="*/ 188 w 311"/>
                <a:gd name="T31" fmla="*/ 308 h 311"/>
                <a:gd name="T32" fmla="*/ 156 w 311"/>
                <a:gd name="T33" fmla="*/ 311 h 311"/>
                <a:gd name="T34" fmla="*/ 125 w 311"/>
                <a:gd name="T35" fmla="*/ 308 h 311"/>
                <a:gd name="T36" fmla="*/ 95 w 311"/>
                <a:gd name="T37" fmla="*/ 299 h 311"/>
                <a:gd name="T38" fmla="*/ 69 w 311"/>
                <a:gd name="T39" fmla="*/ 285 h 311"/>
                <a:gd name="T40" fmla="*/ 45 w 311"/>
                <a:gd name="T41" fmla="*/ 265 h 311"/>
                <a:gd name="T42" fmla="*/ 27 w 311"/>
                <a:gd name="T43" fmla="*/ 242 h 311"/>
                <a:gd name="T44" fmla="*/ 13 w 311"/>
                <a:gd name="T45" fmla="*/ 215 h 311"/>
                <a:gd name="T46" fmla="*/ 3 w 311"/>
                <a:gd name="T47" fmla="*/ 186 h 311"/>
                <a:gd name="T48" fmla="*/ 0 w 311"/>
                <a:gd name="T49" fmla="*/ 156 h 311"/>
                <a:gd name="T50" fmla="*/ 3 w 311"/>
                <a:gd name="T51" fmla="*/ 124 h 311"/>
                <a:gd name="T52" fmla="*/ 13 w 311"/>
                <a:gd name="T53" fmla="*/ 95 h 311"/>
                <a:gd name="T54" fmla="*/ 27 w 311"/>
                <a:gd name="T55" fmla="*/ 68 h 311"/>
                <a:gd name="T56" fmla="*/ 45 w 311"/>
                <a:gd name="T57" fmla="*/ 45 h 311"/>
                <a:gd name="T58" fmla="*/ 69 w 311"/>
                <a:gd name="T59" fmla="*/ 27 h 311"/>
                <a:gd name="T60" fmla="*/ 95 w 311"/>
                <a:gd name="T61" fmla="*/ 12 h 311"/>
                <a:gd name="T62" fmla="*/ 125 w 311"/>
                <a:gd name="T63" fmla="*/ 3 h 311"/>
                <a:gd name="T64" fmla="*/ 156 w 311"/>
                <a:gd name="T65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1" h="311">
                  <a:moveTo>
                    <a:pt x="156" y="0"/>
                  </a:moveTo>
                  <a:lnTo>
                    <a:pt x="188" y="3"/>
                  </a:lnTo>
                  <a:lnTo>
                    <a:pt x="217" y="12"/>
                  </a:lnTo>
                  <a:lnTo>
                    <a:pt x="243" y="27"/>
                  </a:lnTo>
                  <a:lnTo>
                    <a:pt x="266" y="45"/>
                  </a:lnTo>
                  <a:lnTo>
                    <a:pt x="285" y="68"/>
                  </a:lnTo>
                  <a:lnTo>
                    <a:pt x="299" y="95"/>
                  </a:lnTo>
                  <a:lnTo>
                    <a:pt x="308" y="124"/>
                  </a:lnTo>
                  <a:lnTo>
                    <a:pt x="311" y="156"/>
                  </a:lnTo>
                  <a:lnTo>
                    <a:pt x="308" y="186"/>
                  </a:lnTo>
                  <a:lnTo>
                    <a:pt x="299" y="215"/>
                  </a:lnTo>
                  <a:lnTo>
                    <a:pt x="285" y="242"/>
                  </a:lnTo>
                  <a:lnTo>
                    <a:pt x="266" y="265"/>
                  </a:lnTo>
                  <a:lnTo>
                    <a:pt x="243" y="285"/>
                  </a:lnTo>
                  <a:lnTo>
                    <a:pt x="217" y="299"/>
                  </a:lnTo>
                  <a:lnTo>
                    <a:pt x="188" y="308"/>
                  </a:lnTo>
                  <a:lnTo>
                    <a:pt x="156" y="311"/>
                  </a:lnTo>
                  <a:lnTo>
                    <a:pt x="125" y="308"/>
                  </a:lnTo>
                  <a:lnTo>
                    <a:pt x="95" y="299"/>
                  </a:lnTo>
                  <a:lnTo>
                    <a:pt x="69" y="285"/>
                  </a:lnTo>
                  <a:lnTo>
                    <a:pt x="45" y="265"/>
                  </a:lnTo>
                  <a:lnTo>
                    <a:pt x="27" y="242"/>
                  </a:lnTo>
                  <a:lnTo>
                    <a:pt x="13" y="215"/>
                  </a:lnTo>
                  <a:lnTo>
                    <a:pt x="3" y="186"/>
                  </a:lnTo>
                  <a:lnTo>
                    <a:pt x="0" y="156"/>
                  </a:lnTo>
                  <a:lnTo>
                    <a:pt x="3" y="124"/>
                  </a:lnTo>
                  <a:lnTo>
                    <a:pt x="13" y="95"/>
                  </a:lnTo>
                  <a:lnTo>
                    <a:pt x="27" y="68"/>
                  </a:lnTo>
                  <a:lnTo>
                    <a:pt x="45" y="45"/>
                  </a:lnTo>
                  <a:lnTo>
                    <a:pt x="69" y="27"/>
                  </a:lnTo>
                  <a:lnTo>
                    <a:pt x="95" y="12"/>
                  </a:lnTo>
                  <a:lnTo>
                    <a:pt x="125" y="3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76"/>
            <p:cNvSpPr>
              <a:spLocks/>
            </p:cNvSpPr>
            <p:nvPr/>
          </p:nvSpPr>
          <p:spPr bwMode="auto">
            <a:xfrm>
              <a:off x="6653213" y="2806700"/>
              <a:ext cx="49213" cy="49212"/>
            </a:xfrm>
            <a:custGeom>
              <a:avLst/>
              <a:gdLst>
                <a:gd name="T0" fmla="*/ 157 w 312"/>
                <a:gd name="T1" fmla="*/ 0 h 311"/>
                <a:gd name="T2" fmla="*/ 188 w 312"/>
                <a:gd name="T3" fmla="*/ 3 h 311"/>
                <a:gd name="T4" fmla="*/ 217 w 312"/>
                <a:gd name="T5" fmla="*/ 12 h 311"/>
                <a:gd name="T6" fmla="*/ 243 w 312"/>
                <a:gd name="T7" fmla="*/ 27 h 311"/>
                <a:gd name="T8" fmla="*/ 266 w 312"/>
                <a:gd name="T9" fmla="*/ 45 h 311"/>
                <a:gd name="T10" fmla="*/ 286 w 312"/>
                <a:gd name="T11" fmla="*/ 68 h 311"/>
                <a:gd name="T12" fmla="*/ 300 w 312"/>
                <a:gd name="T13" fmla="*/ 95 h 311"/>
                <a:gd name="T14" fmla="*/ 309 w 312"/>
                <a:gd name="T15" fmla="*/ 124 h 311"/>
                <a:gd name="T16" fmla="*/ 312 w 312"/>
                <a:gd name="T17" fmla="*/ 156 h 311"/>
                <a:gd name="T18" fmla="*/ 309 w 312"/>
                <a:gd name="T19" fmla="*/ 186 h 311"/>
                <a:gd name="T20" fmla="*/ 300 w 312"/>
                <a:gd name="T21" fmla="*/ 215 h 311"/>
                <a:gd name="T22" fmla="*/ 286 w 312"/>
                <a:gd name="T23" fmla="*/ 242 h 311"/>
                <a:gd name="T24" fmla="*/ 266 w 312"/>
                <a:gd name="T25" fmla="*/ 265 h 311"/>
                <a:gd name="T26" fmla="*/ 243 w 312"/>
                <a:gd name="T27" fmla="*/ 285 h 311"/>
                <a:gd name="T28" fmla="*/ 217 w 312"/>
                <a:gd name="T29" fmla="*/ 299 h 311"/>
                <a:gd name="T30" fmla="*/ 188 w 312"/>
                <a:gd name="T31" fmla="*/ 308 h 311"/>
                <a:gd name="T32" fmla="*/ 157 w 312"/>
                <a:gd name="T33" fmla="*/ 311 h 311"/>
                <a:gd name="T34" fmla="*/ 125 w 312"/>
                <a:gd name="T35" fmla="*/ 308 h 311"/>
                <a:gd name="T36" fmla="*/ 96 w 312"/>
                <a:gd name="T37" fmla="*/ 299 h 311"/>
                <a:gd name="T38" fmla="*/ 70 w 312"/>
                <a:gd name="T39" fmla="*/ 285 h 311"/>
                <a:gd name="T40" fmla="*/ 46 w 312"/>
                <a:gd name="T41" fmla="*/ 265 h 311"/>
                <a:gd name="T42" fmla="*/ 28 w 312"/>
                <a:gd name="T43" fmla="*/ 242 h 311"/>
                <a:gd name="T44" fmla="*/ 14 w 312"/>
                <a:gd name="T45" fmla="*/ 215 h 311"/>
                <a:gd name="T46" fmla="*/ 4 w 312"/>
                <a:gd name="T47" fmla="*/ 186 h 311"/>
                <a:gd name="T48" fmla="*/ 0 w 312"/>
                <a:gd name="T49" fmla="*/ 156 h 311"/>
                <a:gd name="T50" fmla="*/ 4 w 312"/>
                <a:gd name="T51" fmla="*/ 124 h 311"/>
                <a:gd name="T52" fmla="*/ 14 w 312"/>
                <a:gd name="T53" fmla="*/ 95 h 311"/>
                <a:gd name="T54" fmla="*/ 28 w 312"/>
                <a:gd name="T55" fmla="*/ 68 h 311"/>
                <a:gd name="T56" fmla="*/ 46 w 312"/>
                <a:gd name="T57" fmla="*/ 45 h 311"/>
                <a:gd name="T58" fmla="*/ 70 w 312"/>
                <a:gd name="T59" fmla="*/ 27 h 311"/>
                <a:gd name="T60" fmla="*/ 96 w 312"/>
                <a:gd name="T61" fmla="*/ 12 h 311"/>
                <a:gd name="T62" fmla="*/ 125 w 312"/>
                <a:gd name="T63" fmla="*/ 3 h 311"/>
                <a:gd name="T64" fmla="*/ 157 w 312"/>
                <a:gd name="T65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2" h="311">
                  <a:moveTo>
                    <a:pt x="157" y="0"/>
                  </a:moveTo>
                  <a:lnTo>
                    <a:pt x="188" y="3"/>
                  </a:lnTo>
                  <a:lnTo>
                    <a:pt x="217" y="12"/>
                  </a:lnTo>
                  <a:lnTo>
                    <a:pt x="243" y="27"/>
                  </a:lnTo>
                  <a:lnTo>
                    <a:pt x="266" y="45"/>
                  </a:lnTo>
                  <a:lnTo>
                    <a:pt x="286" y="68"/>
                  </a:lnTo>
                  <a:lnTo>
                    <a:pt x="300" y="95"/>
                  </a:lnTo>
                  <a:lnTo>
                    <a:pt x="309" y="124"/>
                  </a:lnTo>
                  <a:lnTo>
                    <a:pt x="312" y="156"/>
                  </a:lnTo>
                  <a:lnTo>
                    <a:pt x="309" y="186"/>
                  </a:lnTo>
                  <a:lnTo>
                    <a:pt x="300" y="215"/>
                  </a:lnTo>
                  <a:lnTo>
                    <a:pt x="286" y="242"/>
                  </a:lnTo>
                  <a:lnTo>
                    <a:pt x="266" y="265"/>
                  </a:lnTo>
                  <a:lnTo>
                    <a:pt x="243" y="285"/>
                  </a:lnTo>
                  <a:lnTo>
                    <a:pt x="217" y="299"/>
                  </a:lnTo>
                  <a:lnTo>
                    <a:pt x="188" y="308"/>
                  </a:lnTo>
                  <a:lnTo>
                    <a:pt x="157" y="311"/>
                  </a:lnTo>
                  <a:lnTo>
                    <a:pt x="125" y="308"/>
                  </a:lnTo>
                  <a:lnTo>
                    <a:pt x="96" y="299"/>
                  </a:lnTo>
                  <a:lnTo>
                    <a:pt x="70" y="285"/>
                  </a:lnTo>
                  <a:lnTo>
                    <a:pt x="46" y="265"/>
                  </a:lnTo>
                  <a:lnTo>
                    <a:pt x="28" y="242"/>
                  </a:lnTo>
                  <a:lnTo>
                    <a:pt x="14" y="215"/>
                  </a:lnTo>
                  <a:lnTo>
                    <a:pt x="4" y="186"/>
                  </a:lnTo>
                  <a:lnTo>
                    <a:pt x="0" y="156"/>
                  </a:lnTo>
                  <a:lnTo>
                    <a:pt x="4" y="124"/>
                  </a:lnTo>
                  <a:lnTo>
                    <a:pt x="14" y="95"/>
                  </a:lnTo>
                  <a:lnTo>
                    <a:pt x="28" y="68"/>
                  </a:lnTo>
                  <a:lnTo>
                    <a:pt x="46" y="45"/>
                  </a:lnTo>
                  <a:lnTo>
                    <a:pt x="70" y="27"/>
                  </a:lnTo>
                  <a:lnTo>
                    <a:pt x="96" y="12"/>
                  </a:lnTo>
                  <a:lnTo>
                    <a:pt x="125" y="3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77"/>
            <p:cNvSpPr>
              <a:spLocks/>
            </p:cNvSpPr>
            <p:nvPr/>
          </p:nvSpPr>
          <p:spPr bwMode="auto">
            <a:xfrm>
              <a:off x="6738938" y="2806700"/>
              <a:ext cx="49213" cy="49212"/>
            </a:xfrm>
            <a:custGeom>
              <a:avLst/>
              <a:gdLst>
                <a:gd name="T0" fmla="*/ 155 w 312"/>
                <a:gd name="T1" fmla="*/ 0 h 311"/>
                <a:gd name="T2" fmla="*/ 187 w 312"/>
                <a:gd name="T3" fmla="*/ 3 h 311"/>
                <a:gd name="T4" fmla="*/ 216 w 312"/>
                <a:gd name="T5" fmla="*/ 12 h 311"/>
                <a:gd name="T6" fmla="*/ 242 w 312"/>
                <a:gd name="T7" fmla="*/ 27 h 311"/>
                <a:gd name="T8" fmla="*/ 266 w 312"/>
                <a:gd name="T9" fmla="*/ 45 h 311"/>
                <a:gd name="T10" fmla="*/ 284 w 312"/>
                <a:gd name="T11" fmla="*/ 68 h 311"/>
                <a:gd name="T12" fmla="*/ 298 w 312"/>
                <a:gd name="T13" fmla="*/ 95 h 311"/>
                <a:gd name="T14" fmla="*/ 308 w 312"/>
                <a:gd name="T15" fmla="*/ 124 h 311"/>
                <a:gd name="T16" fmla="*/ 312 w 312"/>
                <a:gd name="T17" fmla="*/ 156 h 311"/>
                <a:gd name="T18" fmla="*/ 308 w 312"/>
                <a:gd name="T19" fmla="*/ 186 h 311"/>
                <a:gd name="T20" fmla="*/ 298 w 312"/>
                <a:gd name="T21" fmla="*/ 215 h 311"/>
                <a:gd name="T22" fmla="*/ 284 w 312"/>
                <a:gd name="T23" fmla="*/ 242 h 311"/>
                <a:gd name="T24" fmla="*/ 266 w 312"/>
                <a:gd name="T25" fmla="*/ 265 h 311"/>
                <a:gd name="T26" fmla="*/ 242 w 312"/>
                <a:gd name="T27" fmla="*/ 285 h 311"/>
                <a:gd name="T28" fmla="*/ 216 w 312"/>
                <a:gd name="T29" fmla="*/ 299 h 311"/>
                <a:gd name="T30" fmla="*/ 187 w 312"/>
                <a:gd name="T31" fmla="*/ 308 h 311"/>
                <a:gd name="T32" fmla="*/ 155 w 312"/>
                <a:gd name="T33" fmla="*/ 311 h 311"/>
                <a:gd name="T34" fmla="*/ 124 w 312"/>
                <a:gd name="T35" fmla="*/ 308 h 311"/>
                <a:gd name="T36" fmla="*/ 95 w 312"/>
                <a:gd name="T37" fmla="*/ 299 h 311"/>
                <a:gd name="T38" fmla="*/ 69 w 312"/>
                <a:gd name="T39" fmla="*/ 285 h 311"/>
                <a:gd name="T40" fmla="*/ 46 w 312"/>
                <a:gd name="T41" fmla="*/ 265 h 311"/>
                <a:gd name="T42" fmla="*/ 26 w 312"/>
                <a:gd name="T43" fmla="*/ 242 h 311"/>
                <a:gd name="T44" fmla="*/ 12 w 312"/>
                <a:gd name="T45" fmla="*/ 215 h 311"/>
                <a:gd name="T46" fmla="*/ 3 w 312"/>
                <a:gd name="T47" fmla="*/ 186 h 311"/>
                <a:gd name="T48" fmla="*/ 0 w 312"/>
                <a:gd name="T49" fmla="*/ 156 h 311"/>
                <a:gd name="T50" fmla="*/ 3 w 312"/>
                <a:gd name="T51" fmla="*/ 124 h 311"/>
                <a:gd name="T52" fmla="*/ 12 w 312"/>
                <a:gd name="T53" fmla="*/ 95 h 311"/>
                <a:gd name="T54" fmla="*/ 26 w 312"/>
                <a:gd name="T55" fmla="*/ 68 h 311"/>
                <a:gd name="T56" fmla="*/ 46 w 312"/>
                <a:gd name="T57" fmla="*/ 45 h 311"/>
                <a:gd name="T58" fmla="*/ 69 w 312"/>
                <a:gd name="T59" fmla="*/ 27 h 311"/>
                <a:gd name="T60" fmla="*/ 95 w 312"/>
                <a:gd name="T61" fmla="*/ 12 h 311"/>
                <a:gd name="T62" fmla="*/ 124 w 312"/>
                <a:gd name="T63" fmla="*/ 3 h 311"/>
                <a:gd name="T64" fmla="*/ 155 w 312"/>
                <a:gd name="T65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2" h="311">
                  <a:moveTo>
                    <a:pt x="155" y="0"/>
                  </a:moveTo>
                  <a:lnTo>
                    <a:pt x="187" y="3"/>
                  </a:lnTo>
                  <a:lnTo>
                    <a:pt x="216" y="12"/>
                  </a:lnTo>
                  <a:lnTo>
                    <a:pt x="242" y="27"/>
                  </a:lnTo>
                  <a:lnTo>
                    <a:pt x="266" y="45"/>
                  </a:lnTo>
                  <a:lnTo>
                    <a:pt x="284" y="68"/>
                  </a:lnTo>
                  <a:lnTo>
                    <a:pt x="298" y="95"/>
                  </a:lnTo>
                  <a:lnTo>
                    <a:pt x="308" y="124"/>
                  </a:lnTo>
                  <a:lnTo>
                    <a:pt x="312" y="156"/>
                  </a:lnTo>
                  <a:lnTo>
                    <a:pt x="308" y="186"/>
                  </a:lnTo>
                  <a:lnTo>
                    <a:pt x="298" y="215"/>
                  </a:lnTo>
                  <a:lnTo>
                    <a:pt x="284" y="242"/>
                  </a:lnTo>
                  <a:lnTo>
                    <a:pt x="266" y="265"/>
                  </a:lnTo>
                  <a:lnTo>
                    <a:pt x="242" y="285"/>
                  </a:lnTo>
                  <a:lnTo>
                    <a:pt x="216" y="299"/>
                  </a:lnTo>
                  <a:lnTo>
                    <a:pt x="187" y="308"/>
                  </a:lnTo>
                  <a:lnTo>
                    <a:pt x="155" y="311"/>
                  </a:lnTo>
                  <a:lnTo>
                    <a:pt x="124" y="308"/>
                  </a:lnTo>
                  <a:lnTo>
                    <a:pt x="95" y="299"/>
                  </a:lnTo>
                  <a:lnTo>
                    <a:pt x="69" y="285"/>
                  </a:lnTo>
                  <a:lnTo>
                    <a:pt x="46" y="265"/>
                  </a:lnTo>
                  <a:lnTo>
                    <a:pt x="26" y="242"/>
                  </a:lnTo>
                  <a:lnTo>
                    <a:pt x="12" y="215"/>
                  </a:lnTo>
                  <a:lnTo>
                    <a:pt x="3" y="186"/>
                  </a:lnTo>
                  <a:lnTo>
                    <a:pt x="0" y="156"/>
                  </a:lnTo>
                  <a:lnTo>
                    <a:pt x="3" y="124"/>
                  </a:lnTo>
                  <a:lnTo>
                    <a:pt x="12" y="95"/>
                  </a:lnTo>
                  <a:lnTo>
                    <a:pt x="26" y="68"/>
                  </a:lnTo>
                  <a:lnTo>
                    <a:pt x="46" y="45"/>
                  </a:lnTo>
                  <a:lnTo>
                    <a:pt x="69" y="27"/>
                  </a:lnTo>
                  <a:lnTo>
                    <a:pt x="95" y="12"/>
                  </a:lnTo>
                  <a:lnTo>
                    <a:pt x="124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94702" y="1173012"/>
            <a:ext cx="4652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ГИС НСО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«ТИС СПГ»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64706" y="1654032"/>
            <a:ext cx="462404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ведется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учет показателей социального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обслуживания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формируются индивидуальные программы предоставления социальных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услуг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формируются проекты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договоров о предоставлении социального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обслуживания</a:t>
            </a:r>
            <a:endParaRPr lang="ru-RU" sz="17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0" y="967071"/>
            <a:ext cx="18918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РЕАЛИЗУЕТСЯ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67253" y="1604475"/>
            <a:ext cx="29247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icrosoft JhengHei UI Light" panose="020B0304030504040204" pitchFamily="34" charset="-120"/>
                <a:cs typeface="Arial" panose="020B0604020202020204" pitchFamily="34" charset="0"/>
              </a:rPr>
              <a:t>ПИЛОТНЫЕ ПРОЕКТЫ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1496" y="3791747"/>
            <a:ext cx="2665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ЕПГУ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245704" y="4330914"/>
            <a:ext cx="416091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заявлений на признание граждан нуждающимися в социальном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обслуживании</a:t>
            </a:r>
            <a:endParaRPr lang="ru-RU" sz="17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icrosoft JhengHei UI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02" y="3828680"/>
            <a:ext cx="722809" cy="722809"/>
          </a:xfrm>
          <a:prstGeom prst="rect">
            <a:avLst/>
          </a:prstGeom>
        </p:spPr>
      </p:pic>
      <p:grpSp>
        <p:nvGrpSpPr>
          <p:cNvPr id="83" name="Group 716"/>
          <p:cNvGrpSpPr/>
          <p:nvPr/>
        </p:nvGrpSpPr>
        <p:grpSpPr>
          <a:xfrm>
            <a:off x="6769728" y="5070008"/>
            <a:ext cx="637629" cy="538876"/>
            <a:chOff x="5027613" y="4302126"/>
            <a:chExt cx="1169988" cy="814387"/>
          </a:xfrm>
          <a:solidFill>
            <a:schemeClr val="accent5">
              <a:lumMod val="50000"/>
            </a:schemeClr>
          </a:solidFill>
        </p:grpSpPr>
        <p:sp>
          <p:nvSpPr>
            <p:cNvPr id="84" name="Freeform 340"/>
            <p:cNvSpPr>
              <a:spLocks/>
            </p:cNvSpPr>
            <p:nvPr/>
          </p:nvSpPr>
          <p:spPr bwMode="auto">
            <a:xfrm>
              <a:off x="5473701" y="4627563"/>
              <a:ext cx="287338" cy="73025"/>
            </a:xfrm>
            <a:custGeom>
              <a:avLst/>
              <a:gdLst>
                <a:gd name="T0" fmla="*/ 0 w 904"/>
                <a:gd name="T1" fmla="*/ 0 h 229"/>
                <a:gd name="T2" fmla="*/ 904 w 904"/>
                <a:gd name="T3" fmla="*/ 0 h 229"/>
                <a:gd name="T4" fmla="*/ 440 w 904"/>
                <a:gd name="T5" fmla="*/ 229 h 229"/>
                <a:gd name="T6" fmla="*/ 0 w 904"/>
                <a:gd name="T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4" h="229">
                  <a:moveTo>
                    <a:pt x="0" y="0"/>
                  </a:moveTo>
                  <a:lnTo>
                    <a:pt x="904" y="0"/>
                  </a:lnTo>
                  <a:lnTo>
                    <a:pt x="440" y="2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41"/>
            <p:cNvSpPr>
              <a:spLocks/>
            </p:cNvSpPr>
            <p:nvPr/>
          </p:nvSpPr>
          <p:spPr bwMode="auto">
            <a:xfrm>
              <a:off x="5473701" y="4635501"/>
              <a:ext cx="285750" cy="192088"/>
            </a:xfrm>
            <a:custGeom>
              <a:avLst/>
              <a:gdLst>
                <a:gd name="T0" fmla="*/ 0 w 897"/>
                <a:gd name="T1" fmla="*/ 0 h 603"/>
                <a:gd name="T2" fmla="*/ 448 w 897"/>
                <a:gd name="T3" fmla="*/ 271 h 603"/>
                <a:gd name="T4" fmla="*/ 897 w 897"/>
                <a:gd name="T5" fmla="*/ 14 h 603"/>
                <a:gd name="T6" fmla="*/ 897 w 897"/>
                <a:gd name="T7" fmla="*/ 580 h 603"/>
                <a:gd name="T8" fmla="*/ 894 w 897"/>
                <a:gd name="T9" fmla="*/ 592 h 603"/>
                <a:gd name="T10" fmla="*/ 886 w 897"/>
                <a:gd name="T11" fmla="*/ 600 h 603"/>
                <a:gd name="T12" fmla="*/ 873 w 897"/>
                <a:gd name="T13" fmla="*/ 603 h 603"/>
                <a:gd name="T14" fmla="*/ 23 w 897"/>
                <a:gd name="T15" fmla="*/ 603 h 603"/>
                <a:gd name="T16" fmla="*/ 12 w 897"/>
                <a:gd name="T17" fmla="*/ 600 h 603"/>
                <a:gd name="T18" fmla="*/ 3 w 897"/>
                <a:gd name="T19" fmla="*/ 592 h 603"/>
                <a:gd name="T20" fmla="*/ 0 w 897"/>
                <a:gd name="T21" fmla="*/ 580 h 603"/>
                <a:gd name="T22" fmla="*/ 0 w 897"/>
                <a:gd name="T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7" h="603">
                  <a:moveTo>
                    <a:pt x="0" y="0"/>
                  </a:moveTo>
                  <a:lnTo>
                    <a:pt x="448" y="271"/>
                  </a:lnTo>
                  <a:lnTo>
                    <a:pt x="897" y="14"/>
                  </a:lnTo>
                  <a:lnTo>
                    <a:pt x="897" y="580"/>
                  </a:lnTo>
                  <a:lnTo>
                    <a:pt x="894" y="592"/>
                  </a:lnTo>
                  <a:lnTo>
                    <a:pt x="886" y="600"/>
                  </a:lnTo>
                  <a:lnTo>
                    <a:pt x="873" y="603"/>
                  </a:lnTo>
                  <a:lnTo>
                    <a:pt x="23" y="603"/>
                  </a:lnTo>
                  <a:lnTo>
                    <a:pt x="12" y="600"/>
                  </a:lnTo>
                  <a:lnTo>
                    <a:pt x="3" y="592"/>
                  </a:lnTo>
                  <a:lnTo>
                    <a:pt x="0" y="5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42"/>
            <p:cNvSpPr>
              <a:spLocks noEditPoints="1"/>
            </p:cNvSpPr>
            <p:nvPr/>
          </p:nvSpPr>
          <p:spPr bwMode="auto">
            <a:xfrm>
              <a:off x="5380038" y="4338638"/>
              <a:ext cx="474663" cy="777875"/>
            </a:xfrm>
            <a:custGeom>
              <a:avLst/>
              <a:gdLst>
                <a:gd name="T0" fmla="*/ 749 w 1495"/>
                <a:gd name="T1" fmla="*/ 2171 h 2449"/>
                <a:gd name="T2" fmla="*/ 668 w 1495"/>
                <a:gd name="T3" fmla="*/ 2256 h 2449"/>
                <a:gd name="T4" fmla="*/ 668 w 1495"/>
                <a:gd name="T5" fmla="*/ 2362 h 2449"/>
                <a:gd name="T6" fmla="*/ 828 w 1495"/>
                <a:gd name="T7" fmla="*/ 2362 h 2449"/>
                <a:gd name="T8" fmla="*/ 828 w 1495"/>
                <a:gd name="T9" fmla="*/ 2256 h 2449"/>
                <a:gd name="T10" fmla="*/ 749 w 1495"/>
                <a:gd name="T11" fmla="*/ 2171 h 2449"/>
                <a:gd name="T12" fmla="*/ 122 w 1495"/>
                <a:gd name="T13" fmla="*/ 123 h 2449"/>
                <a:gd name="T14" fmla="*/ 122 w 1495"/>
                <a:gd name="T15" fmla="*/ 2127 h 2449"/>
                <a:gd name="T16" fmla="*/ 1373 w 1495"/>
                <a:gd name="T17" fmla="*/ 2127 h 2449"/>
                <a:gd name="T18" fmla="*/ 1373 w 1495"/>
                <a:gd name="T19" fmla="*/ 123 h 2449"/>
                <a:gd name="T20" fmla="*/ 122 w 1495"/>
                <a:gd name="T21" fmla="*/ 123 h 2449"/>
                <a:gd name="T22" fmla="*/ 122 w 1495"/>
                <a:gd name="T23" fmla="*/ 0 h 2449"/>
                <a:gd name="T24" fmla="*/ 1373 w 1495"/>
                <a:gd name="T25" fmla="*/ 0 h 2449"/>
                <a:gd name="T26" fmla="*/ 1400 w 1495"/>
                <a:gd name="T27" fmla="*/ 4 h 2449"/>
                <a:gd name="T28" fmla="*/ 1426 w 1495"/>
                <a:gd name="T29" fmla="*/ 13 h 2449"/>
                <a:gd name="T30" fmla="*/ 1449 w 1495"/>
                <a:gd name="T31" fmla="*/ 27 h 2449"/>
                <a:gd name="T32" fmla="*/ 1468 w 1495"/>
                <a:gd name="T33" fmla="*/ 47 h 2449"/>
                <a:gd name="T34" fmla="*/ 1483 w 1495"/>
                <a:gd name="T35" fmla="*/ 69 h 2449"/>
                <a:gd name="T36" fmla="*/ 1492 w 1495"/>
                <a:gd name="T37" fmla="*/ 95 h 2449"/>
                <a:gd name="T38" fmla="*/ 1495 w 1495"/>
                <a:gd name="T39" fmla="*/ 123 h 2449"/>
                <a:gd name="T40" fmla="*/ 1495 w 1495"/>
                <a:gd name="T41" fmla="*/ 2326 h 2449"/>
                <a:gd name="T42" fmla="*/ 1492 w 1495"/>
                <a:gd name="T43" fmla="*/ 2354 h 2449"/>
                <a:gd name="T44" fmla="*/ 1483 w 1495"/>
                <a:gd name="T45" fmla="*/ 2380 h 2449"/>
                <a:gd name="T46" fmla="*/ 1468 w 1495"/>
                <a:gd name="T47" fmla="*/ 2403 h 2449"/>
                <a:gd name="T48" fmla="*/ 1449 w 1495"/>
                <a:gd name="T49" fmla="*/ 2422 h 2449"/>
                <a:gd name="T50" fmla="*/ 1426 w 1495"/>
                <a:gd name="T51" fmla="*/ 2437 h 2449"/>
                <a:gd name="T52" fmla="*/ 1400 w 1495"/>
                <a:gd name="T53" fmla="*/ 2446 h 2449"/>
                <a:gd name="T54" fmla="*/ 1373 w 1495"/>
                <a:gd name="T55" fmla="*/ 2449 h 2449"/>
                <a:gd name="T56" fmla="*/ 122 w 1495"/>
                <a:gd name="T57" fmla="*/ 2449 h 2449"/>
                <a:gd name="T58" fmla="*/ 95 w 1495"/>
                <a:gd name="T59" fmla="*/ 2446 h 2449"/>
                <a:gd name="T60" fmla="*/ 69 w 1495"/>
                <a:gd name="T61" fmla="*/ 2437 h 2449"/>
                <a:gd name="T62" fmla="*/ 47 w 1495"/>
                <a:gd name="T63" fmla="*/ 2422 h 2449"/>
                <a:gd name="T64" fmla="*/ 27 w 1495"/>
                <a:gd name="T65" fmla="*/ 2403 h 2449"/>
                <a:gd name="T66" fmla="*/ 13 w 1495"/>
                <a:gd name="T67" fmla="*/ 2380 h 2449"/>
                <a:gd name="T68" fmla="*/ 4 w 1495"/>
                <a:gd name="T69" fmla="*/ 2354 h 2449"/>
                <a:gd name="T70" fmla="*/ 0 w 1495"/>
                <a:gd name="T71" fmla="*/ 2326 h 2449"/>
                <a:gd name="T72" fmla="*/ 0 w 1495"/>
                <a:gd name="T73" fmla="*/ 123 h 2449"/>
                <a:gd name="T74" fmla="*/ 4 w 1495"/>
                <a:gd name="T75" fmla="*/ 95 h 2449"/>
                <a:gd name="T76" fmla="*/ 13 w 1495"/>
                <a:gd name="T77" fmla="*/ 69 h 2449"/>
                <a:gd name="T78" fmla="*/ 27 w 1495"/>
                <a:gd name="T79" fmla="*/ 47 h 2449"/>
                <a:gd name="T80" fmla="*/ 47 w 1495"/>
                <a:gd name="T81" fmla="*/ 27 h 2449"/>
                <a:gd name="T82" fmla="*/ 69 w 1495"/>
                <a:gd name="T83" fmla="*/ 13 h 2449"/>
                <a:gd name="T84" fmla="*/ 95 w 1495"/>
                <a:gd name="T85" fmla="*/ 4 h 2449"/>
                <a:gd name="T86" fmla="*/ 122 w 1495"/>
                <a:gd name="T87" fmla="*/ 0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5" h="2449">
                  <a:moveTo>
                    <a:pt x="749" y="2171"/>
                  </a:moveTo>
                  <a:lnTo>
                    <a:pt x="668" y="2256"/>
                  </a:lnTo>
                  <a:lnTo>
                    <a:pt x="668" y="2362"/>
                  </a:lnTo>
                  <a:lnTo>
                    <a:pt x="828" y="2362"/>
                  </a:lnTo>
                  <a:lnTo>
                    <a:pt x="828" y="2256"/>
                  </a:lnTo>
                  <a:lnTo>
                    <a:pt x="749" y="2171"/>
                  </a:lnTo>
                  <a:close/>
                  <a:moveTo>
                    <a:pt x="122" y="123"/>
                  </a:moveTo>
                  <a:lnTo>
                    <a:pt x="122" y="2127"/>
                  </a:lnTo>
                  <a:lnTo>
                    <a:pt x="1373" y="2127"/>
                  </a:lnTo>
                  <a:lnTo>
                    <a:pt x="1373" y="123"/>
                  </a:lnTo>
                  <a:lnTo>
                    <a:pt x="122" y="123"/>
                  </a:lnTo>
                  <a:close/>
                  <a:moveTo>
                    <a:pt x="122" y="0"/>
                  </a:moveTo>
                  <a:lnTo>
                    <a:pt x="1373" y="0"/>
                  </a:lnTo>
                  <a:lnTo>
                    <a:pt x="1400" y="4"/>
                  </a:lnTo>
                  <a:lnTo>
                    <a:pt x="1426" y="13"/>
                  </a:lnTo>
                  <a:lnTo>
                    <a:pt x="1449" y="27"/>
                  </a:lnTo>
                  <a:lnTo>
                    <a:pt x="1468" y="47"/>
                  </a:lnTo>
                  <a:lnTo>
                    <a:pt x="1483" y="69"/>
                  </a:lnTo>
                  <a:lnTo>
                    <a:pt x="1492" y="95"/>
                  </a:lnTo>
                  <a:lnTo>
                    <a:pt x="1495" y="123"/>
                  </a:lnTo>
                  <a:lnTo>
                    <a:pt x="1495" y="2326"/>
                  </a:lnTo>
                  <a:lnTo>
                    <a:pt x="1492" y="2354"/>
                  </a:lnTo>
                  <a:lnTo>
                    <a:pt x="1483" y="2380"/>
                  </a:lnTo>
                  <a:lnTo>
                    <a:pt x="1468" y="2403"/>
                  </a:lnTo>
                  <a:lnTo>
                    <a:pt x="1449" y="2422"/>
                  </a:lnTo>
                  <a:lnTo>
                    <a:pt x="1426" y="2437"/>
                  </a:lnTo>
                  <a:lnTo>
                    <a:pt x="1400" y="2446"/>
                  </a:lnTo>
                  <a:lnTo>
                    <a:pt x="1373" y="2449"/>
                  </a:lnTo>
                  <a:lnTo>
                    <a:pt x="122" y="2449"/>
                  </a:lnTo>
                  <a:lnTo>
                    <a:pt x="95" y="2446"/>
                  </a:lnTo>
                  <a:lnTo>
                    <a:pt x="69" y="2437"/>
                  </a:lnTo>
                  <a:lnTo>
                    <a:pt x="47" y="2422"/>
                  </a:lnTo>
                  <a:lnTo>
                    <a:pt x="27" y="2403"/>
                  </a:lnTo>
                  <a:lnTo>
                    <a:pt x="13" y="2380"/>
                  </a:lnTo>
                  <a:lnTo>
                    <a:pt x="4" y="2354"/>
                  </a:lnTo>
                  <a:lnTo>
                    <a:pt x="0" y="2326"/>
                  </a:lnTo>
                  <a:lnTo>
                    <a:pt x="0" y="123"/>
                  </a:lnTo>
                  <a:lnTo>
                    <a:pt x="4" y="95"/>
                  </a:lnTo>
                  <a:lnTo>
                    <a:pt x="13" y="69"/>
                  </a:lnTo>
                  <a:lnTo>
                    <a:pt x="27" y="47"/>
                  </a:lnTo>
                  <a:lnTo>
                    <a:pt x="47" y="27"/>
                  </a:lnTo>
                  <a:lnTo>
                    <a:pt x="69" y="13"/>
                  </a:lnTo>
                  <a:lnTo>
                    <a:pt x="95" y="4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43"/>
            <p:cNvSpPr>
              <a:spLocks/>
            </p:cNvSpPr>
            <p:nvPr/>
          </p:nvSpPr>
          <p:spPr bwMode="auto">
            <a:xfrm>
              <a:off x="5599113" y="5038726"/>
              <a:ext cx="36513" cy="42863"/>
            </a:xfrm>
            <a:custGeom>
              <a:avLst/>
              <a:gdLst>
                <a:gd name="T0" fmla="*/ 57 w 113"/>
                <a:gd name="T1" fmla="*/ 0 h 132"/>
                <a:gd name="T2" fmla="*/ 113 w 113"/>
                <a:gd name="T3" fmla="*/ 59 h 132"/>
                <a:gd name="T4" fmla="*/ 113 w 113"/>
                <a:gd name="T5" fmla="*/ 132 h 132"/>
                <a:gd name="T6" fmla="*/ 0 w 113"/>
                <a:gd name="T7" fmla="*/ 132 h 132"/>
                <a:gd name="T8" fmla="*/ 0 w 113"/>
                <a:gd name="T9" fmla="*/ 59 h 132"/>
                <a:gd name="T10" fmla="*/ 57 w 113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32">
                  <a:moveTo>
                    <a:pt x="57" y="0"/>
                  </a:moveTo>
                  <a:lnTo>
                    <a:pt x="113" y="59"/>
                  </a:lnTo>
                  <a:lnTo>
                    <a:pt x="113" y="132"/>
                  </a:lnTo>
                  <a:lnTo>
                    <a:pt x="0" y="132"/>
                  </a:lnTo>
                  <a:lnTo>
                    <a:pt x="0" y="59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44"/>
            <p:cNvSpPr>
              <a:spLocks noEditPoints="1"/>
            </p:cNvSpPr>
            <p:nvPr/>
          </p:nvSpPr>
          <p:spPr bwMode="auto">
            <a:xfrm>
              <a:off x="5027613" y="4302126"/>
              <a:ext cx="327025" cy="273050"/>
            </a:xfrm>
            <a:custGeom>
              <a:avLst/>
              <a:gdLst>
                <a:gd name="T0" fmla="*/ 65 w 1028"/>
                <a:gd name="T1" fmla="*/ 61 h 860"/>
                <a:gd name="T2" fmla="*/ 63 w 1028"/>
                <a:gd name="T3" fmla="*/ 62 h 860"/>
                <a:gd name="T4" fmla="*/ 62 w 1028"/>
                <a:gd name="T5" fmla="*/ 63 h 860"/>
                <a:gd name="T6" fmla="*/ 61 w 1028"/>
                <a:gd name="T7" fmla="*/ 64 h 860"/>
                <a:gd name="T8" fmla="*/ 61 w 1028"/>
                <a:gd name="T9" fmla="*/ 593 h 860"/>
                <a:gd name="T10" fmla="*/ 62 w 1028"/>
                <a:gd name="T11" fmla="*/ 594 h 860"/>
                <a:gd name="T12" fmla="*/ 63 w 1028"/>
                <a:gd name="T13" fmla="*/ 595 h 860"/>
                <a:gd name="T14" fmla="*/ 65 w 1028"/>
                <a:gd name="T15" fmla="*/ 596 h 860"/>
                <a:gd name="T16" fmla="*/ 693 w 1028"/>
                <a:gd name="T17" fmla="*/ 596 h 860"/>
                <a:gd name="T18" fmla="*/ 705 w 1028"/>
                <a:gd name="T19" fmla="*/ 598 h 860"/>
                <a:gd name="T20" fmla="*/ 714 w 1028"/>
                <a:gd name="T21" fmla="*/ 603 h 860"/>
                <a:gd name="T22" fmla="*/ 720 w 1028"/>
                <a:gd name="T23" fmla="*/ 611 h 860"/>
                <a:gd name="T24" fmla="*/ 720 w 1028"/>
                <a:gd name="T25" fmla="*/ 611 h 860"/>
                <a:gd name="T26" fmla="*/ 933 w 1028"/>
                <a:gd name="T27" fmla="*/ 751 h 860"/>
                <a:gd name="T28" fmla="*/ 821 w 1028"/>
                <a:gd name="T29" fmla="*/ 459 h 860"/>
                <a:gd name="T30" fmla="*/ 818 w 1028"/>
                <a:gd name="T31" fmla="*/ 454 h 860"/>
                <a:gd name="T32" fmla="*/ 818 w 1028"/>
                <a:gd name="T33" fmla="*/ 448 h 860"/>
                <a:gd name="T34" fmla="*/ 818 w 1028"/>
                <a:gd name="T35" fmla="*/ 64 h 860"/>
                <a:gd name="T36" fmla="*/ 818 w 1028"/>
                <a:gd name="T37" fmla="*/ 63 h 860"/>
                <a:gd name="T38" fmla="*/ 816 w 1028"/>
                <a:gd name="T39" fmla="*/ 62 h 860"/>
                <a:gd name="T40" fmla="*/ 815 w 1028"/>
                <a:gd name="T41" fmla="*/ 61 h 860"/>
                <a:gd name="T42" fmla="*/ 65 w 1028"/>
                <a:gd name="T43" fmla="*/ 61 h 860"/>
                <a:gd name="T44" fmla="*/ 65 w 1028"/>
                <a:gd name="T45" fmla="*/ 0 h 860"/>
                <a:gd name="T46" fmla="*/ 815 w 1028"/>
                <a:gd name="T47" fmla="*/ 0 h 860"/>
                <a:gd name="T48" fmla="*/ 835 w 1028"/>
                <a:gd name="T49" fmla="*/ 3 h 860"/>
                <a:gd name="T50" fmla="*/ 853 w 1028"/>
                <a:gd name="T51" fmla="*/ 12 h 860"/>
                <a:gd name="T52" fmla="*/ 867 w 1028"/>
                <a:gd name="T53" fmla="*/ 27 h 860"/>
                <a:gd name="T54" fmla="*/ 876 w 1028"/>
                <a:gd name="T55" fmla="*/ 44 h 860"/>
                <a:gd name="T56" fmla="*/ 879 w 1028"/>
                <a:gd name="T57" fmla="*/ 64 h 860"/>
                <a:gd name="T58" fmla="*/ 879 w 1028"/>
                <a:gd name="T59" fmla="*/ 442 h 860"/>
                <a:gd name="T60" fmla="*/ 1026 w 1028"/>
                <a:gd name="T61" fmla="*/ 819 h 860"/>
                <a:gd name="T62" fmla="*/ 1028 w 1028"/>
                <a:gd name="T63" fmla="*/ 832 h 860"/>
                <a:gd name="T64" fmla="*/ 1025 w 1028"/>
                <a:gd name="T65" fmla="*/ 844 h 860"/>
                <a:gd name="T66" fmla="*/ 1017 w 1028"/>
                <a:gd name="T67" fmla="*/ 854 h 860"/>
                <a:gd name="T68" fmla="*/ 1008 w 1028"/>
                <a:gd name="T69" fmla="*/ 859 h 860"/>
                <a:gd name="T70" fmla="*/ 998 w 1028"/>
                <a:gd name="T71" fmla="*/ 860 h 860"/>
                <a:gd name="T72" fmla="*/ 991 w 1028"/>
                <a:gd name="T73" fmla="*/ 860 h 860"/>
                <a:gd name="T74" fmla="*/ 985 w 1028"/>
                <a:gd name="T75" fmla="*/ 859 h 860"/>
                <a:gd name="T76" fmla="*/ 981 w 1028"/>
                <a:gd name="T77" fmla="*/ 855 h 860"/>
                <a:gd name="T78" fmla="*/ 679 w 1028"/>
                <a:gd name="T79" fmla="*/ 657 h 860"/>
                <a:gd name="T80" fmla="*/ 65 w 1028"/>
                <a:gd name="T81" fmla="*/ 657 h 860"/>
                <a:gd name="T82" fmla="*/ 44 w 1028"/>
                <a:gd name="T83" fmla="*/ 654 h 860"/>
                <a:gd name="T84" fmla="*/ 27 w 1028"/>
                <a:gd name="T85" fmla="*/ 645 h 860"/>
                <a:gd name="T86" fmla="*/ 12 w 1028"/>
                <a:gd name="T87" fmla="*/ 631 h 860"/>
                <a:gd name="T88" fmla="*/ 3 w 1028"/>
                <a:gd name="T89" fmla="*/ 613 h 860"/>
                <a:gd name="T90" fmla="*/ 0 w 1028"/>
                <a:gd name="T91" fmla="*/ 593 h 860"/>
                <a:gd name="T92" fmla="*/ 0 w 1028"/>
                <a:gd name="T93" fmla="*/ 64 h 860"/>
                <a:gd name="T94" fmla="*/ 3 w 1028"/>
                <a:gd name="T95" fmla="*/ 44 h 860"/>
                <a:gd name="T96" fmla="*/ 12 w 1028"/>
                <a:gd name="T97" fmla="*/ 27 h 860"/>
                <a:gd name="T98" fmla="*/ 27 w 1028"/>
                <a:gd name="T99" fmla="*/ 12 h 860"/>
                <a:gd name="T100" fmla="*/ 44 w 1028"/>
                <a:gd name="T101" fmla="*/ 3 h 860"/>
                <a:gd name="T102" fmla="*/ 65 w 1028"/>
                <a:gd name="T103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8" h="860">
                  <a:moveTo>
                    <a:pt x="65" y="61"/>
                  </a:moveTo>
                  <a:lnTo>
                    <a:pt x="63" y="62"/>
                  </a:lnTo>
                  <a:lnTo>
                    <a:pt x="62" y="63"/>
                  </a:lnTo>
                  <a:lnTo>
                    <a:pt x="61" y="64"/>
                  </a:lnTo>
                  <a:lnTo>
                    <a:pt x="61" y="593"/>
                  </a:lnTo>
                  <a:lnTo>
                    <a:pt x="62" y="594"/>
                  </a:lnTo>
                  <a:lnTo>
                    <a:pt x="63" y="595"/>
                  </a:lnTo>
                  <a:lnTo>
                    <a:pt x="65" y="596"/>
                  </a:lnTo>
                  <a:lnTo>
                    <a:pt x="693" y="596"/>
                  </a:lnTo>
                  <a:lnTo>
                    <a:pt x="705" y="598"/>
                  </a:lnTo>
                  <a:lnTo>
                    <a:pt x="714" y="603"/>
                  </a:lnTo>
                  <a:lnTo>
                    <a:pt x="720" y="611"/>
                  </a:lnTo>
                  <a:lnTo>
                    <a:pt x="720" y="611"/>
                  </a:lnTo>
                  <a:lnTo>
                    <a:pt x="933" y="751"/>
                  </a:lnTo>
                  <a:lnTo>
                    <a:pt x="821" y="459"/>
                  </a:lnTo>
                  <a:lnTo>
                    <a:pt x="818" y="454"/>
                  </a:lnTo>
                  <a:lnTo>
                    <a:pt x="818" y="448"/>
                  </a:lnTo>
                  <a:lnTo>
                    <a:pt x="818" y="64"/>
                  </a:lnTo>
                  <a:lnTo>
                    <a:pt x="818" y="63"/>
                  </a:lnTo>
                  <a:lnTo>
                    <a:pt x="816" y="62"/>
                  </a:lnTo>
                  <a:lnTo>
                    <a:pt x="815" y="61"/>
                  </a:lnTo>
                  <a:lnTo>
                    <a:pt x="65" y="61"/>
                  </a:lnTo>
                  <a:close/>
                  <a:moveTo>
                    <a:pt x="65" y="0"/>
                  </a:moveTo>
                  <a:lnTo>
                    <a:pt x="815" y="0"/>
                  </a:lnTo>
                  <a:lnTo>
                    <a:pt x="835" y="3"/>
                  </a:lnTo>
                  <a:lnTo>
                    <a:pt x="853" y="12"/>
                  </a:lnTo>
                  <a:lnTo>
                    <a:pt x="867" y="27"/>
                  </a:lnTo>
                  <a:lnTo>
                    <a:pt x="876" y="44"/>
                  </a:lnTo>
                  <a:lnTo>
                    <a:pt x="879" y="64"/>
                  </a:lnTo>
                  <a:lnTo>
                    <a:pt x="879" y="442"/>
                  </a:lnTo>
                  <a:lnTo>
                    <a:pt x="1026" y="819"/>
                  </a:lnTo>
                  <a:lnTo>
                    <a:pt x="1028" y="832"/>
                  </a:lnTo>
                  <a:lnTo>
                    <a:pt x="1025" y="844"/>
                  </a:lnTo>
                  <a:lnTo>
                    <a:pt x="1017" y="854"/>
                  </a:lnTo>
                  <a:lnTo>
                    <a:pt x="1008" y="859"/>
                  </a:lnTo>
                  <a:lnTo>
                    <a:pt x="998" y="860"/>
                  </a:lnTo>
                  <a:lnTo>
                    <a:pt x="991" y="860"/>
                  </a:lnTo>
                  <a:lnTo>
                    <a:pt x="985" y="859"/>
                  </a:lnTo>
                  <a:lnTo>
                    <a:pt x="981" y="855"/>
                  </a:lnTo>
                  <a:lnTo>
                    <a:pt x="679" y="657"/>
                  </a:lnTo>
                  <a:lnTo>
                    <a:pt x="65" y="657"/>
                  </a:lnTo>
                  <a:lnTo>
                    <a:pt x="44" y="654"/>
                  </a:lnTo>
                  <a:lnTo>
                    <a:pt x="27" y="645"/>
                  </a:lnTo>
                  <a:lnTo>
                    <a:pt x="12" y="631"/>
                  </a:lnTo>
                  <a:lnTo>
                    <a:pt x="3" y="613"/>
                  </a:lnTo>
                  <a:lnTo>
                    <a:pt x="0" y="593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45"/>
            <p:cNvSpPr>
              <a:spLocks noEditPoints="1"/>
            </p:cNvSpPr>
            <p:nvPr/>
          </p:nvSpPr>
          <p:spPr bwMode="auto">
            <a:xfrm>
              <a:off x="5872163" y="4606926"/>
              <a:ext cx="325438" cy="273050"/>
            </a:xfrm>
            <a:custGeom>
              <a:avLst/>
              <a:gdLst>
                <a:gd name="T0" fmla="*/ 213 w 1028"/>
                <a:gd name="T1" fmla="*/ 61 h 861"/>
                <a:gd name="T2" fmla="*/ 211 w 1028"/>
                <a:gd name="T3" fmla="*/ 61 h 861"/>
                <a:gd name="T4" fmla="*/ 210 w 1028"/>
                <a:gd name="T5" fmla="*/ 64 h 861"/>
                <a:gd name="T6" fmla="*/ 210 w 1028"/>
                <a:gd name="T7" fmla="*/ 65 h 861"/>
                <a:gd name="T8" fmla="*/ 210 w 1028"/>
                <a:gd name="T9" fmla="*/ 449 h 861"/>
                <a:gd name="T10" fmla="*/ 209 w 1028"/>
                <a:gd name="T11" fmla="*/ 454 h 861"/>
                <a:gd name="T12" fmla="*/ 208 w 1028"/>
                <a:gd name="T13" fmla="*/ 460 h 861"/>
                <a:gd name="T14" fmla="*/ 94 w 1028"/>
                <a:gd name="T15" fmla="*/ 752 h 861"/>
                <a:gd name="T16" fmla="*/ 308 w 1028"/>
                <a:gd name="T17" fmla="*/ 612 h 861"/>
                <a:gd name="T18" fmla="*/ 308 w 1028"/>
                <a:gd name="T19" fmla="*/ 612 h 861"/>
                <a:gd name="T20" fmla="*/ 315 w 1028"/>
                <a:gd name="T21" fmla="*/ 604 h 861"/>
                <a:gd name="T22" fmla="*/ 324 w 1028"/>
                <a:gd name="T23" fmla="*/ 598 h 861"/>
                <a:gd name="T24" fmla="*/ 334 w 1028"/>
                <a:gd name="T25" fmla="*/ 597 h 861"/>
                <a:gd name="T26" fmla="*/ 963 w 1028"/>
                <a:gd name="T27" fmla="*/ 597 h 861"/>
                <a:gd name="T28" fmla="*/ 965 w 1028"/>
                <a:gd name="T29" fmla="*/ 596 h 861"/>
                <a:gd name="T30" fmla="*/ 966 w 1028"/>
                <a:gd name="T31" fmla="*/ 595 h 861"/>
                <a:gd name="T32" fmla="*/ 966 w 1028"/>
                <a:gd name="T33" fmla="*/ 592 h 861"/>
                <a:gd name="T34" fmla="*/ 966 w 1028"/>
                <a:gd name="T35" fmla="*/ 65 h 861"/>
                <a:gd name="T36" fmla="*/ 966 w 1028"/>
                <a:gd name="T37" fmla="*/ 63 h 861"/>
                <a:gd name="T38" fmla="*/ 965 w 1028"/>
                <a:gd name="T39" fmla="*/ 61 h 861"/>
                <a:gd name="T40" fmla="*/ 963 w 1028"/>
                <a:gd name="T41" fmla="*/ 61 h 861"/>
                <a:gd name="T42" fmla="*/ 213 w 1028"/>
                <a:gd name="T43" fmla="*/ 61 h 861"/>
                <a:gd name="T44" fmla="*/ 213 w 1028"/>
                <a:gd name="T45" fmla="*/ 0 h 861"/>
                <a:gd name="T46" fmla="*/ 963 w 1028"/>
                <a:gd name="T47" fmla="*/ 0 h 861"/>
                <a:gd name="T48" fmla="*/ 983 w 1028"/>
                <a:gd name="T49" fmla="*/ 4 h 861"/>
                <a:gd name="T50" fmla="*/ 1001 w 1028"/>
                <a:gd name="T51" fmla="*/ 13 h 861"/>
                <a:gd name="T52" fmla="*/ 1015 w 1028"/>
                <a:gd name="T53" fmla="*/ 26 h 861"/>
                <a:gd name="T54" fmla="*/ 1025 w 1028"/>
                <a:gd name="T55" fmla="*/ 44 h 861"/>
                <a:gd name="T56" fmla="*/ 1028 w 1028"/>
                <a:gd name="T57" fmla="*/ 65 h 861"/>
                <a:gd name="T58" fmla="*/ 1028 w 1028"/>
                <a:gd name="T59" fmla="*/ 592 h 861"/>
                <a:gd name="T60" fmla="*/ 1025 w 1028"/>
                <a:gd name="T61" fmla="*/ 613 h 861"/>
                <a:gd name="T62" fmla="*/ 1016 w 1028"/>
                <a:gd name="T63" fmla="*/ 631 h 861"/>
                <a:gd name="T64" fmla="*/ 1001 w 1028"/>
                <a:gd name="T65" fmla="*/ 645 h 861"/>
                <a:gd name="T66" fmla="*/ 983 w 1028"/>
                <a:gd name="T67" fmla="*/ 655 h 861"/>
                <a:gd name="T68" fmla="*/ 963 w 1028"/>
                <a:gd name="T69" fmla="*/ 658 h 861"/>
                <a:gd name="T70" fmla="*/ 349 w 1028"/>
                <a:gd name="T71" fmla="*/ 658 h 861"/>
                <a:gd name="T72" fmla="*/ 48 w 1028"/>
                <a:gd name="T73" fmla="*/ 856 h 861"/>
                <a:gd name="T74" fmla="*/ 42 w 1028"/>
                <a:gd name="T75" fmla="*/ 858 h 861"/>
                <a:gd name="T76" fmla="*/ 36 w 1028"/>
                <a:gd name="T77" fmla="*/ 861 h 861"/>
                <a:gd name="T78" fmla="*/ 31 w 1028"/>
                <a:gd name="T79" fmla="*/ 861 h 861"/>
                <a:gd name="T80" fmla="*/ 21 w 1028"/>
                <a:gd name="T81" fmla="*/ 859 h 861"/>
                <a:gd name="T82" fmla="*/ 12 w 1028"/>
                <a:gd name="T83" fmla="*/ 854 h 861"/>
                <a:gd name="T84" fmla="*/ 4 w 1028"/>
                <a:gd name="T85" fmla="*/ 844 h 861"/>
                <a:gd name="T86" fmla="*/ 0 w 1028"/>
                <a:gd name="T87" fmla="*/ 831 h 861"/>
                <a:gd name="T88" fmla="*/ 2 w 1028"/>
                <a:gd name="T89" fmla="*/ 819 h 861"/>
                <a:gd name="T90" fmla="*/ 148 w 1028"/>
                <a:gd name="T91" fmla="*/ 443 h 861"/>
                <a:gd name="T92" fmla="*/ 148 w 1028"/>
                <a:gd name="T93" fmla="*/ 65 h 861"/>
                <a:gd name="T94" fmla="*/ 151 w 1028"/>
                <a:gd name="T95" fmla="*/ 44 h 861"/>
                <a:gd name="T96" fmla="*/ 161 w 1028"/>
                <a:gd name="T97" fmla="*/ 26 h 861"/>
                <a:gd name="T98" fmla="*/ 175 w 1028"/>
                <a:gd name="T99" fmla="*/ 13 h 861"/>
                <a:gd name="T100" fmla="*/ 193 w 1028"/>
                <a:gd name="T101" fmla="*/ 4 h 861"/>
                <a:gd name="T102" fmla="*/ 213 w 1028"/>
                <a:gd name="T103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8" h="861">
                  <a:moveTo>
                    <a:pt x="213" y="61"/>
                  </a:moveTo>
                  <a:lnTo>
                    <a:pt x="211" y="61"/>
                  </a:lnTo>
                  <a:lnTo>
                    <a:pt x="210" y="64"/>
                  </a:lnTo>
                  <a:lnTo>
                    <a:pt x="210" y="65"/>
                  </a:lnTo>
                  <a:lnTo>
                    <a:pt x="210" y="449"/>
                  </a:lnTo>
                  <a:lnTo>
                    <a:pt x="209" y="454"/>
                  </a:lnTo>
                  <a:lnTo>
                    <a:pt x="208" y="460"/>
                  </a:lnTo>
                  <a:lnTo>
                    <a:pt x="94" y="752"/>
                  </a:lnTo>
                  <a:lnTo>
                    <a:pt x="308" y="612"/>
                  </a:lnTo>
                  <a:lnTo>
                    <a:pt x="308" y="612"/>
                  </a:lnTo>
                  <a:lnTo>
                    <a:pt x="315" y="604"/>
                  </a:lnTo>
                  <a:lnTo>
                    <a:pt x="324" y="598"/>
                  </a:lnTo>
                  <a:lnTo>
                    <a:pt x="334" y="597"/>
                  </a:lnTo>
                  <a:lnTo>
                    <a:pt x="963" y="597"/>
                  </a:lnTo>
                  <a:lnTo>
                    <a:pt x="965" y="596"/>
                  </a:lnTo>
                  <a:lnTo>
                    <a:pt x="966" y="595"/>
                  </a:lnTo>
                  <a:lnTo>
                    <a:pt x="966" y="592"/>
                  </a:lnTo>
                  <a:lnTo>
                    <a:pt x="966" y="65"/>
                  </a:lnTo>
                  <a:lnTo>
                    <a:pt x="966" y="63"/>
                  </a:lnTo>
                  <a:lnTo>
                    <a:pt x="965" y="61"/>
                  </a:lnTo>
                  <a:lnTo>
                    <a:pt x="963" y="61"/>
                  </a:lnTo>
                  <a:lnTo>
                    <a:pt x="213" y="61"/>
                  </a:lnTo>
                  <a:close/>
                  <a:moveTo>
                    <a:pt x="213" y="0"/>
                  </a:moveTo>
                  <a:lnTo>
                    <a:pt x="963" y="0"/>
                  </a:lnTo>
                  <a:lnTo>
                    <a:pt x="983" y="4"/>
                  </a:lnTo>
                  <a:lnTo>
                    <a:pt x="1001" y="13"/>
                  </a:lnTo>
                  <a:lnTo>
                    <a:pt x="1015" y="26"/>
                  </a:lnTo>
                  <a:lnTo>
                    <a:pt x="1025" y="44"/>
                  </a:lnTo>
                  <a:lnTo>
                    <a:pt x="1028" y="65"/>
                  </a:lnTo>
                  <a:lnTo>
                    <a:pt x="1028" y="592"/>
                  </a:lnTo>
                  <a:lnTo>
                    <a:pt x="1025" y="613"/>
                  </a:lnTo>
                  <a:lnTo>
                    <a:pt x="1016" y="631"/>
                  </a:lnTo>
                  <a:lnTo>
                    <a:pt x="1001" y="645"/>
                  </a:lnTo>
                  <a:lnTo>
                    <a:pt x="983" y="655"/>
                  </a:lnTo>
                  <a:lnTo>
                    <a:pt x="963" y="658"/>
                  </a:lnTo>
                  <a:lnTo>
                    <a:pt x="349" y="658"/>
                  </a:lnTo>
                  <a:lnTo>
                    <a:pt x="48" y="856"/>
                  </a:lnTo>
                  <a:lnTo>
                    <a:pt x="42" y="858"/>
                  </a:lnTo>
                  <a:lnTo>
                    <a:pt x="36" y="861"/>
                  </a:lnTo>
                  <a:lnTo>
                    <a:pt x="31" y="861"/>
                  </a:lnTo>
                  <a:lnTo>
                    <a:pt x="21" y="859"/>
                  </a:lnTo>
                  <a:lnTo>
                    <a:pt x="12" y="854"/>
                  </a:lnTo>
                  <a:lnTo>
                    <a:pt x="4" y="844"/>
                  </a:lnTo>
                  <a:lnTo>
                    <a:pt x="0" y="831"/>
                  </a:lnTo>
                  <a:lnTo>
                    <a:pt x="2" y="819"/>
                  </a:lnTo>
                  <a:lnTo>
                    <a:pt x="148" y="443"/>
                  </a:lnTo>
                  <a:lnTo>
                    <a:pt x="148" y="65"/>
                  </a:lnTo>
                  <a:lnTo>
                    <a:pt x="151" y="44"/>
                  </a:lnTo>
                  <a:lnTo>
                    <a:pt x="161" y="26"/>
                  </a:lnTo>
                  <a:lnTo>
                    <a:pt x="175" y="13"/>
                  </a:lnTo>
                  <a:lnTo>
                    <a:pt x="193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851228" y="2909965"/>
            <a:ext cx="40359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нуждающихся в социальном обслуживании в автоматическом режиме на основе данных системы здравоохранения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67131" y="5435016"/>
            <a:ext cx="39200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учет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оказываемых услуг с помощью мобильного приложения «Кондуит»</a:t>
            </a:r>
          </a:p>
        </p:txBody>
      </p:sp>
      <p:grpSp>
        <p:nvGrpSpPr>
          <p:cNvPr id="90" name="Group 235"/>
          <p:cNvGrpSpPr/>
          <p:nvPr/>
        </p:nvGrpSpPr>
        <p:grpSpPr>
          <a:xfrm>
            <a:off x="6785329" y="2598911"/>
            <a:ext cx="552450" cy="546101"/>
            <a:chOff x="5364163" y="2692400"/>
            <a:chExt cx="552450" cy="546101"/>
          </a:xfrm>
          <a:solidFill>
            <a:schemeClr val="accent5">
              <a:lumMod val="50000"/>
            </a:schemeClr>
          </a:solidFill>
        </p:grpSpPr>
        <p:sp>
          <p:nvSpPr>
            <p:cNvPr id="91" name="Freeform 145"/>
            <p:cNvSpPr>
              <a:spLocks noEditPoints="1"/>
            </p:cNvSpPr>
            <p:nvPr/>
          </p:nvSpPr>
          <p:spPr bwMode="auto">
            <a:xfrm>
              <a:off x="5364163" y="2692400"/>
              <a:ext cx="260350" cy="255588"/>
            </a:xfrm>
            <a:custGeom>
              <a:avLst/>
              <a:gdLst>
                <a:gd name="T0" fmla="*/ 180 w 1641"/>
                <a:gd name="T1" fmla="*/ 142 h 1608"/>
                <a:gd name="T2" fmla="*/ 151 w 1641"/>
                <a:gd name="T3" fmla="*/ 164 h 1608"/>
                <a:gd name="T4" fmla="*/ 140 w 1641"/>
                <a:gd name="T5" fmla="*/ 198 h 1608"/>
                <a:gd name="T6" fmla="*/ 143 w 1641"/>
                <a:gd name="T7" fmla="*/ 1107 h 1608"/>
                <a:gd name="T8" fmla="*/ 165 w 1641"/>
                <a:gd name="T9" fmla="*/ 1135 h 1608"/>
                <a:gd name="T10" fmla="*/ 199 w 1641"/>
                <a:gd name="T11" fmla="*/ 1147 h 1608"/>
                <a:gd name="T12" fmla="*/ 1461 w 1641"/>
                <a:gd name="T13" fmla="*/ 1143 h 1608"/>
                <a:gd name="T14" fmla="*/ 1489 w 1641"/>
                <a:gd name="T15" fmla="*/ 1122 h 1608"/>
                <a:gd name="T16" fmla="*/ 1501 w 1641"/>
                <a:gd name="T17" fmla="*/ 1088 h 1608"/>
                <a:gd name="T18" fmla="*/ 1497 w 1641"/>
                <a:gd name="T19" fmla="*/ 180 h 1608"/>
                <a:gd name="T20" fmla="*/ 1476 w 1641"/>
                <a:gd name="T21" fmla="*/ 150 h 1608"/>
                <a:gd name="T22" fmla="*/ 1442 w 1641"/>
                <a:gd name="T23" fmla="*/ 139 h 1608"/>
                <a:gd name="T24" fmla="*/ 199 w 1641"/>
                <a:gd name="T25" fmla="*/ 0 h 1608"/>
                <a:gd name="T26" fmla="*/ 1478 w 1641"/>
                <a:gd name="T27" fmla="*/ 3 h 1608"/>
                <a:gd name="T28" fmla="*/ 1543 w 1641"/>
                <a:gd name="T29" fmla="*/ 27 h 1608"/>
                <a:gd name="T30" fmla="*/ 1594 w 1641"/>
                <a:gd name="T31" fmla="*/ 71 h 1608"/>
                <a:gd name="T32" fmla="*/ 1629 w 1641"/>
                <a:gd name="T33" fmla="*/ 129 h 1608"/>
                <a:gd name="T34" fmla="*/ 1641 w 1641"/>
                <a:gd name="T35" fmla="*/ 198 h 1608"/>
                <a:gd name="T36" fmla="*/ 1638 w 1641"/>
                <a:gd name="T37" fmla="*/ 1125 h 1608"/>
                <a:gd name="T38" fmla="*/ 1615 w 1641"/>
                <a:gd name="T39" fmla="*/ 1189 h 1608"/>
                <a:gd name="T40" fmla="*/ 1570 w 1641"/>
                <a:gd name="T41" fmla="*/ 1240 h 1608"/>
                <a:gd name="T42" fmla="*/ 1511 w 1641"/>
                <a:gd name="T43" fmla="*/ 1275 h 1608"/>
                <a:gd name="T44" fmla="*/ 1442 w 1641"/>
                <a:gd name="T45" fmla="*/ 1287 h 1608"/>
                <a:gd name="T46" fmla="*/ 891 w 1641"/>
                <a:gd name="T47" fmla="*/ 1468 h 1608"/>
                <a:gd name="T48" fmla="*/ 1089 w 1641"/>
                <a:gd name="T49" fmla="*/ 1470 h 1608"/>
                <a:gd name="T50" fmla="*/ 1120 w 1641"/>
                <a:gd name="T51" fmla="*/ 1488 h 1608"/>
                <a:gd name="T52" fmla="*/ 1138 w 1641"/>
                <a:gd name="T53" fmla="*/ 1519 h 1608"/>
                <a:gd name="T54" fmla="*/ 1138 w 1641"/>
                <a:gd name="T55" fmla="*/ 1556 h 1608"/>
                <a:gd name="T56" fmla="*/ 1120 w 1641"/>
                <a:gd name="T57" fmla="*/ 1587 h 1608"/>
                <a:gd name="T58" fmla="*/ 1089 w 1641"/>
                <a:gd name="T59" fmla="*/ 1606 h 1608"/>
                <a:gd name="T60" fmla="*/ 571 w 1641"/>
                <a:gd name="T61" fmla="*/ 1608 h 1608"/>
                <a:gd name="T62" fmla="*/ 535 w 1641"/>
                <a:gd name="T63" fmla="*/ 1598 h 1608"/>
                <a:gd name="T64" fmla="*/ 509 w 1641"/>
                <a:gd name="T65" fmla="*/ 1573 h 1608"/>
                <a:gd name="T66" fmla="*/ 500 w 1641"/>
                <a:gd name="T67" fmla="*/ 1538 h 1608"/>
                <a:gd name="T68" fmla="*/ 509 w 1641"/>
                <a:gd name="T69" fmla="*/ 1502 h 1608"/>
                <a:gd name="T70" fmla="*/ 535 w 1641"/>
                <a:gd name="T71" fmla="*/ 1478 h 1608"/>
                <a:gd name="T72" fmla="*/ 571 w 1641"/>
                <a:gd name="T73" fmla="*/ 1468 h 1608"/>
                <a:gd name="T74" fmla="*/ 751 w 1641"/>
                <a:gd name="T75" fmla="*/ 1287 h 1608"/>
                <a:gd name="T76" fmla="*/ 163 w 1641"/>
                <a:gd name="T77" fmla="*/ 1284 h 1608"/>
                <a:gd name="T78" fmla="*/ 99 w 1641"/>
                <a:gd name="T79" fmla="*/ 1260 h 1608"/>
                <a:gd name="T80" fmla="*/ 47 w 1641"/>
                <a:gd name="T81" fmla="*/ 1216 h 1608"/>
                <a:gd name="T82" fmla="*/ 13 w 1641"/>
                <a:gd name="T83" fmla="*/ 1158 h 1608"/>
                <a:gd name="T84" fmla="*/ 0 w 1641"/>
                <a:gd name="T85" fmla="*/ 1089 h 1608"/>
                <a:gd name="T86" fmla="*/ 3 w 1641"/>
                <a:gd name="T87" fmla="*/ 163 h 1608"/>
                <a:gd name="T88" fmla="*/ 27 w 1641"/>
                <a:gd name="T89" fmla="*/ 99 h 1608"/>
                <a:gd name="T90" fmla="*/ 71 w 1641"/>
                <a:gd name="T91" fmla="*/ 46 h 1608"/>
                <a:gd name="T92" fmla="*/ 130 w 1641"/>
                <a:gd name="T93" fmla="*/ 13 h 1608"/>
                <a:gd name="T94" fmla="*/ 199 w 1641"/>
                <a:gd name="T95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41" h="1608">
                  <a:moveTo>
                    <a:pt x="199" y="139"/>
                  </a:moveTo>
                  <a:lnTo>
                    <a:pt x="180" y="142"/>
                  </a:lnTo>
                  <a:lnTo>
                    <a:pt x="165" y="150"/>
                  </a:lnTo>
                  <a:lnTo>
                    <a:pt x="151" y="164"/>
                  </a:lnTo>
                  <a:lnTo>
                    <a:pt x="143" y="180"/>
                  </a:lnTo>
                  <a:lnTo>
                    <a:pt x="140" y="198"/>
                  </a:lnTo>
                  <a:lnTo>
                    <a:pt x="140" y="1088"/>
                  </a:lnTo>
                  <a:lnTo>
                    <a:pt x="143" y="1107"/>
                  </a:lnTo>
                  <a:lnTo>
                    <a:pt x="151" y="1122"/>
                  </a:lnTo>
                  <a:lnTo>
                    <a:pt x="165" y="1135"/>
                  </a:lnTo>
                  <a:lnTo>
                    <a:pt x="180" y="1143"/>
                  </a:lnTo>
                  <a:lnTo>
                    <a:pt x="199" y="1147"/>
                  </a:lnTo>
                  <a:lnTo>
                    <a:pt x="1442" y="1147"/>
                  </a:lnTo>
                  <a:lnTo>
                    <a:pt x="1461" y="1143"/>
                  </a:lnTo>
                  <a:lnTo>
                    <a:pt x="1476" y="1135"/>
                  </a:lnTo>
                  <a:lnTo>
                    <a:pt x="1489" y="1122"/>
                  </a:lnTo>
                  <a:lnTo>
                    <a:pt x="1497" y="1106"/>
                  </a:lnTo>
                  <a:lnTo>
                    <a:pt x="1501" y="1088"/>
                  </a:lnTo>
                  <a:lnTo>
                    <a:pt x="1501" y="198"/>
                  </a:lnTo>
                  <a:lnTo>
                    <a:pt x="1497" y="180"/>
                  </a:lnTo>
                  <a:lnTo>
                    <a:pt x="1489" y="163"/>
                  </a:lnTo>
                  <a:lnTo>
                    <a:pt x="1476" y="150"/>
                  </a:lnTo>
                  <a:lnTo>
                    <a:pt x="1461" y="142"/>
                  </a:lnTo>
                  <a:lnTo>
                    <a:pt x="1442" y="139"/>
                  </a:lnTo>
                  <a:lnTo>
                    <a:pt x="199" y="139"/>
                  </a:lnTo>
                  <a:close/>
                  <a:moveTo>
                    <a:pt x="199" y="0"/>
                  </a:moveTo>
                  <a:lnTo>
                    <a:pt x="1443" y="0"/>
                  </a:lnTo>
                  <a:lnTo>
                    <a:pt x="1478" y="3"/>
                  </a:lnTo>
                  <a:lnTo>
                    <a:pt x="1511" y="13"/>
                  </a:lnTo>
                  <a:lnTo>
                    <a:pt x="1543" y="27"/>
                  </a:lnTo>
                  <a:lnTo>
                    <a:pt x="1570" y="46"/>
                  </a:lnTo>
                  <a:lnTo>
                    <a:pt x="1594" y="71"/>
                  </a:lnTo>
                  <a:lnTo>
                    <a:pt x="1615" y="98"/>
                  </a:lnTo>
                  <a:lnTo>
                    <a:pt x="1629" y="129"/>
                  </a:lnTo>
                  <a:lnTo>
                    <a:pt x="1638" y="163"/>
                  </a:lnTo>
                  <a:lnTo>
                    <a:pt x="1641" y="198"/>
                  </a:lnTo>
                  <a:lnTo>
                    <a:pt x="1641" y="1089"/>
                  </a:lnTo>
                  <a:lnTo>
                    <a:pt x="1638" y="1125"/>
                  </a:lnTo>
                  <a:lnTo>
                    <a:pt x="1629" y="1158"/>
                  </a:lnTo>
                  <a:lnTo>
                    <a:pt x="1615" y="1189"/>
                  </a:lnTo>
                  <a:lnTo>
                    <a:pt x="1594" y="1216"/>
                  </a:lnTo>
                  <a:lnTo>
                    <a:pt x="1570" y="1240"/>
                  </a:lnTo>
                  <a:lnTo>
                    <a:pt x="1543" y="1260"/>
                  </a:lnTo>
                  <a:lnTo>
                    <a:pt x="1511" y="1275"/>
                  </a:lnTo>
                  <a:lnTo>
                    <a:pt x="1477" y="1284"/>
                  </a:lnTo>
                  <a:lnTo>
                    <a:pt x="1442" y="1287"/>
                  </a:lnTo>
                  <a:lnTo>
                    <a:pt x="891" y="1287"/>
                  </a:lnTo>
                  <a:lnTo>
                    <a:pt x="891" y="1468"/>
                  </a:lnTo>
                  <a:lnTo>
                    <a:pt x="1070" y="1468"/>
                  </a:lnTo>
                  <a:lnTo>
                    <a:pt x="1089" y="1470"/>
                  </a:lnTo>
                  <a:lnTo>
                    <a:pt x="1106" y="1478"/>
                  </a:lnTo>
                  <a:lnTo>
                    <a:pt x="1120" y="1488"/>
                  </a:lnTo>
                  <a:lnTo>
                    <a:pt x="1132" y="1502"/>
                  </a:lnTo>
                  <a:lnTo>
                    <a:pt x="1138" y="1519"/>
                  </a:lnTo>
                  <a:lnTo>
                    <a:pt x="1141" y="1538"/>
                  </a:lnTo>
                  <a:lnTo>
                    <a:pt x="1138" y="1556"/>
                  </a:lnTo>
                  <a:lnTo>
                    <a:pt x="1132" y="1573"/>
                  </a:lnTo>
                  <a:lnTo>
                    <a:pt x="1120" y="1587"/>
                  </a:lnTo>
                  <a:lnTo>
                    <a:pt x="1106" y="1598"/>
                  </a:lnTo>
                  <a:lnTo>
                    <a:pt x="1089" y="1606"/>
                  </a:lnTo>
                  <a:lnTo>
                    <a:pt x="1070" y="1608"/>
                  </a:lnTo>
                  <a:lnTo>
                    <a:pt x="571" y="1608"/>
                  </a:lnTo>
                  <a:lnTo>
                    <a:pt x="552" y="1606"/>
                  </a:lnTo>
                  <a:lnTo>
                    <a:pt x="535" y="1598"/>
                  </a:lnTo>
                  <a:lnTo>
                    <a:pt x="521" y="1587"/>
                  </a:lnTo>
                  <a:lnTo>
                    <a:pt x="509" y="1573"/>
                  </a:lnTo>
                  <a:lnTo>
                    <a:pt x="502" y="1556"/>
                  </a:lnTo>
                  <a:lnTo>
                    <a:pt x="500" y="1538"/>
                  </a:lnTo>
                  <a:lnTo>
                    <a:pt x="502" y="1519"/>
                  </a:lnTo>
                  <a:lnTo>
                    <a:pt x="509" y="1502"/>
                  </a:lnTo>
                  <a:lnTo>
                    <a:pt x="521" y="1488"/>
                  </a:lnTo>
                  <a:lnTo>
                    <a:pt x="535" y="1478"/>
                  </a:lnTo>
                  <a:lnTo>
                    <a:pt x="552" y="1470"/>
                  </a:lnTo>
                  <a:lnTo>
                    <a:pt x="571" y="1468"/>
                  </a:lnTo>
                  <a:lnTo>
                    <a:pt x="751" y="1468"/>
                  </a:lnTo>
                  <a:lnTo>
                    <a:pt x="751" y="1287"/>
                  </a:lnTo>
                  <a:lnTo>
                    <a:pt x="199" y="1287"/>
                  </a:lnTo>
                  <a:lnTo>
                    <a:pt x="163" y="1284"/>
                  </a:lnTo>
                  <a:lnTo>
                    <a:pt x="130" y="1275"/>
                  </a:lnTo>
                  <a:lnTo>
                    <a:pt x="99" y="1260"/>
                  </a:lnTo>
                  <a:lnTo>
                    <a:pt x="71" y="1240"/>
                  </a:lnTo>
                  <a:lnTo>
                    <a:pt x="47" y="1216"/>
                  </a:lnTo>
                  <a:lnTo>
                    <a:pt x="27" y="1189"/>
                  </a:lnTo>
                  <a:lnTo>
                    <a:pt x="13" y="1158"/>
                  </a:lnTo>
                  <a:lnTo>
                    <a:pt x="3" y="1125"/>
                  </a:lnTo>
                  <a:lnTo>
                    <a:pt x="0" y="1089"/>
                  </a:lnTo>
                  <a:lnTo>
                    <a:pt x="0" y="199"/>
                  </a:lnTo>
                  <a:lnTo>
                    <a:pt x="3" y="163"/>
                  </a:lnTo>
                  <a:lnTo>
                    <a:pt x="13" y="129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6"/>
                  </a:lnTo>
                  <a:lnTo>
                    <a:pt x="99" y="27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6"/>
            <p:cNvSpPr>
              <a:spLocks noEditPoints="1"/>
            </p:cNvSpPr>
            <p:nvPr/>
          </p:nvSpPr>
          <p:spPr bwMode="auto">
            <a:xfrm>
              <a:off x="5656263" y="2982913"/>
              <a:ext cx="260350" cy="255588"/>
            </a:xfrm>
            <a:custGeom>
              <a:avLst/>
              <a:gdLst>
                <a:gd name="T0" fmla="*/ 180 w 1642"/>
                <a:gd name="T1" fmla="*/ 143 h 1608"/>
                <a:gd name="T2" fmla="*/ 152 w 1642"/>
                <a:gd name="T3" fmla="*/ 164 h 1608"/>
                <a:gd name="T4" fmla="*/ 140 w 1642"/>
                <a:gd name="T5" fmla="*/ 198 h 1608"/>
                <a:gd name="T6" fmla="*/ 143 w 1642"/>
                <a:gd name="T7" fmla="*/ 1106 h 1608"/>
                <a:gd name="T8" fmla="*/ 165 w 1642"/>
                <a:gd name="T9" fmla="*/ 1135 h 1608"/>
                <a:gd name="T10" fmla="*/ 199 w 1642"/>
                <a:gd name="T11" fmla="*/ 1146 h 1608"/>
                <a:gd name="T12" fmla="*/ 1461 w 1642"/>
                <a:gd name="T13" fmla="*/ 1143 h 1608"/>
                <a:gd name="T14" fmla="*/ 1490 w 1642"/>
                <a:gd name="T15" fmla="*/ 1122 h 1608"/>
                <a:gd name="T16" fmla="*/ 1501 w 1642"/>
                <a:gd name="T17" fmla="*/ 1087 h 1608"/>
                <a:gd name="T18" fmla="*/ 1497 w 1642"/>
                <a:gd name="T19" fmla="*/ 179 h 1608"/>
                <a:gd name="T20" fmla="*/ 1476 w 1642"/>
                <a:gd name="T21" fmla="*/ 150 h 1608"/>
                <a:gd name="T22" fmla="*/ 1442 w 1642"/>
                <a:gd name="T23" fmla="*/ 139 h 1608"/>
                <a:gd name="T24" fmla="*/ 200 w 1642"/>
                <a:gd name="T25" fmla="*/ 0 h 1608"/>
                <a:gd name="T26" fmla="*/ 1478 w 1642"/>
                <a:gd name="T27" fmla="*/ 3 h 1608"/>
                <a:gd name="T28" fmla="*/ 1543 w 1642"/>
                <a:gd name="T29" fmla="*/ 27 h 1608"/>
                <a:gd name="T30" fmla="*/ 1594 w 1642"/>
                <a:gd name="T31" fmla="*/ 70 h 1608"/>
                <a:gd name="T32" fmla="*/ 1629 w 1642"/>
                <a:gd name="T33" fmla="*/ 129 h 1608"/>
                <a:gd name="T34" fmla="*/ 1642 w 1642"/>
                <a:gd name="T35" fmla="*/ 198 h 1608"/>
                <a:gd name="T36" fmla="*/ 1639 w 1642"/>
                <a:gd name="T37" fmla="*/ 1124 h 1608"/>
                <a:gd name="T38" fmla="*/ 1615 w 1642"/>
                <a:gd name="T39" fmla="*/ 1188 h 1608"/>
                <a:gd name="T40" fmla="*/ 1571 w 1642"/>
                <a:gd name="T41" fmla="*/ 1241 h 1608"/>
                <a:gd name="T42" fmla="*/ 1512 w 1642"/>
                <a:gd name="T43" fmla="*/ 1274 h 1608"/>
                <a:gd name="T44" fmla="*/ 1443 w 1642"/>
                <a:gd name="T45" fmla="*/ 1287 h 1608"/>
                <a:gd name="T46" fmla="*/ 891 w 1642"/>
                <a:gd name="T47" fmla="*/ 1468 h 1608"/>
                <a:gd name="T48" fmla="*/ 1090 w 1642"/>
                <a:gd name="T49" fmla="*/ 1470 h 1608"/>
                <a:gd name="T50" fmla="*/ 1121 w 1642"/>
                <a:gd name="T51" fmla="*/ 1488 h 1608"/>
                <a:gd name="T52" fmla="*/ 1139 w 1642"/>
                <a:gd name="T53" fmla="*/ 1519 h 1608"/>
                <a:gd name="T54" fmla="*/ 1139 w 1642"/>
                <a:gd name="T55" fmla="*/ 1556 h 1608"/>
                <a:gd name="T56" fmla="*/ 1121 w 1642"/>
                <a:gd name="T57" fmla="*/ 1588 h 1608"/>
                <a:gd name="T58" fmla="*/ 1090 w 1642"/>
                <a:gd name="T59" fmla="*/ 1605 h 1608"/>
                <a:gd name="T60" fmla="*/ 572 w 1642"/>
                <a:gd name="T61" fmla="*/ 1608 h 1608"/>
                <a:gd name="T62" fmla="*/ 536 w 1642"/>
                <a:gd name="T63" fmla="*/ 1598 h 1608"/>
                <a:gd name="T64" fmla="*/ 510 w 1642"/>
                <a:gd name="T65" fmla="*/ 1573 h 1608"/>
                <a:gd name="T66" fmla="*/ 501 w 1642"/>
                <a:gd name="T67" fmla="*/ 1537 h 1608"/>
                <a:gd name="T68" fmla="*/ 510 w 1642"/>
                <a:gd name="T69" fmla="*/ 1502 h 1608"/>
                <a:gd name="T70" fmla="*/ 536 w 1642"/>
                <a:gd name="T71" fmla="*/ 1477 h 1608"/>
                <a:gd name="T72" fmla="*/ 572 w 1642"/>
                <a:gd name="T73" fmla="*/ 1468 h 1608"/>
                <a:gd name="T74" fmla="*/ 751 w 1642"/>
                <a:gd name="T75" fmla="*/ 1287 h 1608"/>
                <a:gd name="T76" fmla="*/ 165 w 1642"/>
                <a:gd name="T77" fmla="*/ 1284 h 1608"/>
                <a:gd name="T78" fmla="*/ 99 w 1642"/>
                <a:gd name="T79" fmla="*/ 1260 h 1608"/>
                <a:gd name="T80" fmla="*/ 47 w 1642"/>
                <a:gd name="T81" fmla="*/ 1217 h 1608"/>
                <a:gd name="T82" fmla="*/ 13 w 1642"/>
                <a:gd name="T83" fmla="*/ 1158 h 1608"/>
                <a:gd name="T84" fmla="*/ 0 w 1642"/>
                <a:gd name="T85" fmla="*/ 1088 h 1608"/>
                <a:gd name="T86" fmla="*/ 3 w 1642"/>
                <a:gd name="T87" fmla="*/ 163 h 1608"/>
                <a:gd name="T88" fmla="*/ 27 w 1642"/>
                <a:gd name="T89" fmla="*/ 98 h 1608"/>
                <a:gd name="T90" fmla="*/ 72 w 1642"/>
                <a:gd name="T91" fmla="*/ 47 h 1608"/>
                <a:gd name="T92" fmla="*/ 131 w 1642"/>
                <a:gd name="T93" fmla="*/ 12 h 1608"/>
                <a:gd name="T94" fmla="*/ 200 w 1642"/>
                <a:gd name="T95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42" h="1608">
                  <a:moveTo>
                    <a:pt x="199" y="139"/>
                  </a:moveTo>
                  <a:lnTo>
                    <a:pt x="180" y="143"/>
                  </a:lnTo>
                  <a:lnTo>
                    <a:pt x="165" y="151"/>
                  </a:lnTo>
                  <a:lnTo>
                    <a:pt x="152" y="164"/>
                  </a:lnTo>
                  <a:lnTo>
                    <a:pt x="143" y="179"/>
                  </a:lnTo>
                  <a:lnTo>
                    <a:pt x="140" y="198"/>
                  </a:lnTo>
                  <a:lnTo>
                    <a:pt x="140" y="1087"/>
                  </a:lnTo>
                  <a:lnTo>
                    <a:pt x="143" y="1106"/>
                  </a:lnTo>
                  <a:lnTo>
                    <a:pt x="152" y="1122"/>
                  </a:lnTo>
                  <a:lnTo>
                    <a:pt x="165" y="1135"/>
                  </a:lnTo>
                  <a:lnTo>
                    <a:pt x="180" y="1143"/>
                  </a:lnTo>
                  <a:lnTo>
                    <a:pt x="199" y="1146"/>
                  </a:lnTo>
                  <a:lnTo>
                    <a:pt x="1442" y="1146"/>
                  </a:lnTo>
                  <a:lnTo>
                    <a:pt x="1461" y="1143"/>
                  </a:lnTo>
                  <a:lnTo>
                    <a:pt x="1476" y="1135"/>
                  </a:lnTo>
                  <a:lnTo>
                    <a:pt x="1490" y="1122"/>
                  </a:lnTo>
                  <a:lnTo>
                    <a:pt x="1497" y="1106"/>
                  </a:lnTo>
                  <a:lnTo>
                    <a:pt x="1501" y="1087"/>
                  </a:lnTo>
                  <a:lnTo>
                    <a:pt x="1501" y="198"/>
                  </a:lnTo>
                  <a:lnTo>
                    <a:pt x="1497" y="179"/>
                  </a:lnTo>
                  <a:lnTo>
                    <a:pt x="1489" y="164"/>
                  </a:lnTo>
                  <a:lnTo>
                    <a:pt x="1476" y="150"/>
                  </a:lnTo>
                  <a:lnTo>
                    <a:pt x="1461" y="143"/>
                  </a:lnTo>
                  <a:lnTo>
                    <a:pt x="1442" y="139"/>
                  </a:lnTo>
                  <a:lnTo>
                    <a:pt x="199" y="139"/>
                  </a:lnTo>
                  <a:close/>
                  <a:moveTo>
                    <a:pt x="200" y="0"/>
                  </a:moveTo>
                  <a:lnTo>
                    <a:pt x="1443" y="0"/>
                  </a:lnTo>
                  <a:lnTo>
                    <a:pt x="1478" y="3"/>
                  </a:lnTo>
                  <a:lnTo>
                    <a:pt x="1512" y="12"/>
                  </a:lnTo>
                  <a:lnTo>
                    <a:pt x="1543" y="27"/>
                  </a:lnTo>
                  <a:lnTo>
                    <a:pt x="1570" y="46"/>
                  </a:lnTo>
                  <a:lnTo>
                    <a:pt x="1594" y="70"/>
                  </a:lnTo>
                  <a:lnTo>
                    <a:pt x="1615" y="97"/>
                  </a:lnTo>
                  <a:lnTo>
                    <a:pt x="1629" y="129"/>
                  </a:lnTo>
                  <a:lnTo>
                    <a:pt x="1639" y="163"/>
                  </a:lnTo>
                  <a:lnTo>
                    <a:pt x="1642" y="198"/>
                  </a:lnTo>
                  <a:lnTo>
                    <a:pt x="1642" y="1088"/>
                  </a:lnTo>
                  <a:lnTo>
                    <a:pt x="1639" y="1124"/>
                  </a:lnTo>
                  <a:lnTo>
                    <a:pt x="1629" y="1158"/>
                  </a:lnTo>
                  <a:lnTo>
                    <a:pt x="1615" y="1188"/>
                  </a:lnTo>
                  <a:lnTo>
                    <a:pt x="1596" y="1217"/>
                  </a:lnTo>
                  <a:lnTo>
                    <a:pt x="1571" y="1241"/>
                  </a:lnTo>
                  <a:lnTo>
                    <a:pt x="1544" y="1260"/>
                  </a:lnTo>
                  <a:lnTo>
                    <a:pt x="1512" y="1274"/>
                  </a:lnTo>
                  <a:lnTo>
                    <a:pt x="1478" y="1284"/>
                  </a:lnTo>
                  <a:lnTo>
                    <a:pt x="1443" y="1287"/>
                  </a:lnTo>
                  <a:lnTo>
                    <a:pt x="891" y="1287"/>
                  </a:lnTo>
                  <a:lnTo>
                    <a:pt x="891" y="1468"/>
                  </a:lnTo>
                  <a:lnTo>
                    <a:pt x="1071" y="1468"/>
                  </a:lnTo>
                  <a:lnTo>
                    <a:pt x="1090" y="1470"/>
                  </a:lnTo>
                  <a:lnTo>
                    <a:pt x="1107" y="1477"/>
                  </a:lnTo>
                  <a:lnTo>
                    <a:pt x="1121" y="1488"/>
                  </a:lnTo>
                  <a:lnTo>
                    <a:pt x="1132" y="1502"/>
                  </a:lnTo>
                  <a:lnTo>
                    <a:pt x="1139" y="1519"/>
                  </a:lnTo>
                  <a:lnTo>
                    <a:pt x="1142" y="1537"/>
                  </a:lnTo>
                  <a:lnTo>
                    <a:pt x="1139" y="1556"/>
                  </a:lnTo>
                  <a:lnTo>
                    <a:pt x="1132" y="1573"/>
                  </a:lnTo>
                  <a:lnTo>
                    <a:pt x="1121" y="1588"/>
                  </a:lnTo>
                  <a:lnTo>
                    <a:pt x="1107" y="1598"/>
                  </a:lnTo>
                  <a:lnTo>
                    <a:pt x="1090" y="1605"/>
                  </a:lnTo>
                  <a:lnTo>
                    <a:pt x="1071" y="1608"/>
                  </a:lnTo>
                  <a:lnTo>
                    <a:pt x="572" y="1608"/>
                  </a:lnTo>
                  <a:lnTo>
                    <a:pt x="553" y="1605"/>
                  </a:lnTo>
                  <a:lnTo>
                    <a:pt x="536" y="1598"/>
                  </a:lnTo>
                  <a:lnTo>
                    <a:pt x="522" y="1588"/>
                  </a:lnTo>
                  <a:lnTo>
                    <a:pt x="510" y="1573"/>
                  </a:lnTo>
                  <a:lnTo>
                    <a:pt x="503" y="1556"/>
                  </a:lnTo>
                  <a:lnTo>
                    <a:pt x="501" y="1537"/>
                  </a:lnTo>
                  <a:lnTo>
                    <a:pt x="503" y="1519"/>
                  </a:lnTo>
                  <a:lnTo>
                    <a:pt x="510" y="1502"/>
                  </a:lnTo>
                  <a:lnTo>
                    <a:pt x="522" y="1488"/>
                  </a:lnTo>
                  <a:lnTo>
                    <a:pt x="536" y="1477"/>
                  </a:lnTo>
                  <a:lnTo>
                    <a:pt x="553" y="1470"/>
                  </a:lnTo>
                  <a:lnTo>
                    <a:pt x="572" y="1468"/>
                  </a:lnTo>
                  <a:lnTo>
                    <a:pt x="751" y="1468"/>
                  </a:lnTo>
                  <a:lnTo>
                    <a:pt x="751" y="1287"/>
                  </a:lnTo>
                  <a:lnTo>
                    <a:pt x="200" y="1287"/>
                  </a:lnTo>
                  <a:lnTo>
                    <a:pt x="165" y="1284"/>
                  </a:lnTo>
                  <a:lnTo>
                    <a:pt x="131" y="1274"/>
                  </a:lnTo>
                  <a:lnTo>
                    <a:pt x="99" y="1260"/>
                  </a:lnTo>
                  <a:lnTo>
                    <a:pt x="72" y="1241"/>
                  </a:lnTo>
                  <a:lnTo>
                    <a:pt x="47" y="1217"/>
                  </a:lnTo>
                  <a:lnTo>
                    <a:pt x="27" y="1188"/>
                  </a:lnTo>
                  <a:lnTo>
                    <a:pt x="13" y="1158"/>
                  </a:lnTo>
                  <a:lnTo>
                    <a:pt x="3" y="1124"/>
                  </a:lnTo>
                  <a:lnTo>
                    <a:pt x="0" y="1088"/>
                  </a:lnTo>
                  <a:lnTo>
                    <a:pt x="0" y="198"/>
                  </a:lnTo>
                  <a:lnTo>
                    <a:pt x="3" y="163"/>
                  </a:lnTo>
                  <a:lnTo>
                    <a:pt x="13" y="129"/>
                  </a:lnTo>
                  <a:lnTo>
                    <a:pt x="27" y="98"/>
                  </a:lnTo>
                  <a:lnTo>
                    <a:pt x="47" y="70"/>
                  </a:lnTo>
                  <a:lnTo>
                    <a:pt x="72" y="47"/>
                  </a:lnTo>
                  <a:lnTo>
                    <a:pt x="99" y="27"/>
                  </a:lnTo>
                  <a:lnTo>
                    <a:pt x="131" y="12"/>
                  </a:lnTo>
                  <a:lnTo>
                    <a:pt x="165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47"/>
            <p:cNvSpPr>
              <a:spLocks/>
            </p:cNvSpPr>
            <p:nvPr/>
          </p:nvSpPr>
          <p:spPr bwMode="auto">
            <a:xfrm>
              <a:off x="5667376" y="2782888"/>
              <a:ext cx="165100" cy="166688"/>
            </a:xfrm>
            <a:custGeom>
              <a:avLst/>
              <a:gdLst>
                <a:gd name="T0" fmla="*/ 70 w 1045"/>
                <a:gd name="T1" fmla="*/ 0 h 1050"/>
                <a:gd name="T2" fmla="*/ 750 w 1045"/>
                <a:gd name="T3" fmla="*/ 0 h 1050"/>
                <a:gd name="T4" fmla="*/ 769 w 1045"/>
                <a:gd name="T5" fmla="*/ 3 h 1050"/>
                <a:gd name="T6" fmla="*/ 786 w 1045"/>
                <a:gd name="T7" fmla="*/ 9 h 1050"/>
                <a:gd name="T8" fmla="*/ 800 w 1045"/>
                <a:gd name="T9" fmla="*/ 21 h 1050"/>
                <a:gd name="T10" fmla="*/ 812 w 1045"/>
                <a:gd name="T11" fmla="*/ 35 h 1050"/>
                <a:gd name="T12" fmla="*/ 818 w 1045"/>
                <a:gd name="T13" fmla="*/ 51 h 1050"/>
                <a:gd name="T14" fmla="*/ 821 w 1045"/>
                <a:gd name="T15" fmla="*/ 70 h 1050"/>
                <a:gd name="T16" fmla="*/ 821 w 1045"/>
                <a:gd name="T17" fmla="*/ 810 h 1050"/>
                <a:gd name="T18" fmla="*/ 924 w 1045"/>
                <a:gd name="T19" fmla="*/ 707 h 1050"/>
                <a:gd name="T20" fmla="*/ 939 w 1045"/>
                <a:gd name="T21" fmla="*/ 695 h 1050"/>
                <a:gd name="T22" fmla="*/ 956 w 1045"/>
                <a:gd name="T23" fmla="*/ 689 h 1050"/>
                <a:gd name="T24" fmla="*/ 974 w 1045"/>
                <a:gd name="T25" fmla="*/ 686 h 1050"/>
                <a:gd name="T26" fmla="*/ 992 w 1045"/>
                <a:gd name="T27" fmla="*/ 689 h 1050"/>
                <a:gd name="T28" fmla="*/ 1009 w 1045"/>
                <a:gd name="T29" fmla="*/ 695 h 1050"/>
                <a:gd name="T30" fmla="*/ 1024 w 1045"/>
                <a:gd name="T31" fmla="*/ 707 h 1050"/>
                <a:gd name="T32" fmla="*/ 1035 w 1045"/>
                <a:gd name="T33" fmla="*/ 722 h 1050"/>
                <a:gd name="T34" fmla="*/ 1043 w 1045"/>
                <a:gd name="T35" fmla="*/ 739 h 1050"/>
                <a:gd name="T36" fmla="*/ 1045 w 1045"/>
                <a:gd name="T37" fmla="*/ 756 h 1050"/>
                <a:gd name="T38" fmla="*/ 1043 w 1045"/>
                <a:gd name="T39" fmla="*/ 774 h 1050"/>
                <a:gd name="T40" fmla="*/ 1035 w 1045"/>
                <a:gd name="T41" fmla="*/ 791 h 1050"/>
                <a:gd name="T42" fmla="*/ 1024 w 1045"/>
                <a:gd name="T43" fmla="*/ 806 h 1050"/>
                <a:gd name="T44" fmla="*/ 800 w 1045"/>
                <a:gd name="T45" fmla="*/ 1030 h 1050"/>
                <a:gd name="T46" fmla="*/ 785 w 1045"/>
                <a:gd name="T47" fmla="*/ 1040 h 1050"/>
                <a:gd name="T48" fmla="*/ 768 w 1045"/>
                <a:gd name="T49" fmla="*/ 1048 h 1050"/>
                <a:gd name="T50" fmla="*/ 750 w 1045"/>
                <a:gd name="T51" fmla="*/ 1050 h 1050"/>
                <a:gd name="T52" fmla="*/ 733 w 1045"/>
                <a:gd name="T53" fmla="*/ 1048 h 1050"/>
                <a:gd name="T54" fmla="*/ 716 w 1045"/>
                <a:gd name="T55" fmla="*/ 1040 h 1050"/>
                <a:gd name="T56" fmla="*/ 701 w 1045"/>
                <a:gd name="T57" fmla="*/ 1030 h 1050"/>
                <a:gd name="T58" fmla="*/ 477 w 1045"/>
                <a:gd name="T59" fmla="*/ 806 h 1050"/>
                <a:gd name="T60" fmla="*/ 466 w 1045"/>
                <a:gd name="T61" fmla="*/ 791 h 1050"/>
                <a:gd name="T62" fmla="*/ 458 w 1045"/>
                <a:gd name="T63" fmla="*/ 774 h 1050"/>
                <a:gd name="T64" fmla="*/ 456 w 1045"/>
                <a:gd name="T65" fmla="*/ 756 h 1050"/>
                <a:gd name="T66" fmla="*/ 458 w 1045"/>
                <a:gd name="T67" fmla="*/ 739 h 1050"/>
                <a:gd name="T68" fmla="*/ 466 w 1045"/>
                <a:gd name="T69" fmla="*/ 722 h 1050"/>
                <a:gd name="T70" fmla="*/ 477 w 1045"/>
                <a:gd name="T71" fmla="*/ 707 h 1050"/>
                <a:gd name="T72" fmla="*/ 492 w 1045"/>
                <a:gd name="T73" fmla="*/ 695 h 1050"/>
                <a:gd name="T74" fmla="*/ 509 w 1045"/>
                <a:gd name="T75" fmla="*/ 689 h 1050"/>
                <a:gd name="T76" fmla="*/ 527 w 1045"/>
                <a:gd name="T77" fmla="*/ 686 h 1050"/>
                <a:gd name="T78" fmla="*/ 545 w 1045"/>
                <a:gd name="T79" fmla="*/ 689 h 1050"/>
                <a:gd name="T80" fmla="*/ 562 w 1045"/>
                <a:gd name="T81" fmla="*/ 695 h 1050"/>
                <a:gd name="T82" fmla="*/ 576 w 1045"/>
                <a:gd name="T83" fmla="*/ 707 h 1050"/>
                <a:gd name="T84" fmla="*/ 680 w 1045"/>
                <a:gd name="T85" fmla="*/ 810 h 1050"/>
                <a:gd name="T86" fmla="*/ 680 w 1045"/>
                <a:gd name="T87" fmla="*/ 141 h 1050"/>
                <a:gd name="T88" fmla="*/ 70 w 1045"/>
                <a:gd name="T89" fmla="*/ 141 h 1050"/>
                <a:gd name="T90" fmla="*/ 51 w 1045"/>
                <a:gd name="T91" fmla="*/ 137 h 1050"/>
                <a:gd name="T92" fmla="*/ 34 w 1045"/>
                <a:gd name="T93" fmla="*/ 131 h 1050"/>
                <a:gd name="T94" fmla="*/ 21 w 1045"/>
                <a:gd name="T95" fmla="*/ 120 h 1050"/>
                <a:gd name="T96" fmla="*/ 9 w 1045"/>
                <a:gd name="T97" fmla="*/ 106 h 1050"/>
                <a:gd name="T98" fmla="*/ 3 w 1045"/>
                <a:gd name="T99" fmla="*/ 89 h 1050"/>
                <a:gd name="T100" fmla="*/ 0 w 1045"/>
                <a:gd name="T101" fmla="*/ 70 h 1050"/>
                <a:gd name="T102" fmla="*/ 3 w 1045"/>
                <a:gd name="T103" fmla="*/ 51 h 1050"/>
                <a:gd name="T104" fmla="*/ 9 w 1045"/>
                <a:gd name="T105" fmla="*/ 35 h 1050"/>
                <a:gd name="T106" fmla="*/ 21 w 1045"/>
                <a:gd name="T107" fmla="*/ 21 h 1050"/>
                <a:gd name="T108" fmla="*/ 34 w 1045"/>
                <a:gd name="T109" fmla="*/ 9 h 1050"/>
                <a:gd name="T110" fmla="*/ 51 w 1045"/>
                <a:gd name="T111" fmla="*/ 3 h 1050"/>
                <a:gd name="T112" fmla="*/ 70 w 1045"/>
                <a:gd name="T113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5" h="1050">
                  <a:moveTo>
                    <a:pt x="70" y="0"/>
                  </a:moveTo>
                  <a:lnTo>
                    <a:pt x="750" y="0"/>
                  </a:lnTo>
                  <a:lnTo>
                    <a:pt x="769" y="3"/>
                  </a:lnTo>
                  <a:lnTo>
                    <a:pt x="786" y="9"/>
                  </a:lnTo>
                  <a:lnTo>
                    <a:pt x="800" y="21"/>
                  </a:lnTo>
                  <a:lnTo>
                    <a:pt x="812" y="35"/>
                  </a:lnTo>
                  <a:lnTo>
                    <a:pt x="818" y="51"/>
                  </a:lnTo>
                  <a:lnTo>
                    <a:pt x="821" y="70"/>
                  </a:lnTo>
                  <a:lnTo>
                    <a:pt x="821" y="810"/>
                  </a:lnTo>
                  <a:lnTo>
                    <a:pt x="924" y="707"/>
                  </a:lnTo>
                  <a:lnTo>
                    <a:pt x="939" y="695"/>
                  </a:lnTo>
                  <a:lnTo>
                    <a:pt x="956" y="689"/>
                  </a:lnTo>
                  <a:lnTo>
                    <a:pt x="974" y="686"/>
                  </a:lnTo>
                  <a:lnTo>
                    <a:pt x="992" y="689"/>
                  </a:lnTo>
                  <a:lnTo>
                    <a:pt x="1009" y="695"/>
                  </a:lnTo>
                  <a:lnTo>
                    <a:pt x="1024" y="707"/>
                  </a:lnTo>
                  <a:lnTo>
                    <a:pt x="1035" y="722"/>
                  </a:lnTo>
                  <a:lnTo>
                    <a:pt x="1043" y="739"/>
                  </a:lnTo>
                  <a:lnTo>
                    <a:pt x="1045" y="756"/>
                  </a:lnTo>
                  <a:lnTo>
                    <a:pt x="1043" y="774"/>
                  </a:lnTo>
                  <a:lnTo>
                    <a:pt x="1035" y="791"/>
                  </a:lnTo>
                  <a:lnTo>
                    <a:pt x="1024" y="806"/>
                  </a:lnTo>
                  <a:lnTo>
                    <a:pt x="800" y="1030"/>
                  </a:lnTo>
                  <a:lnTo>
                    <a:pt x="785" y="1040"/>
                  </a:lnTo>
                  <a:lnTo>
                    <a:pt x="768" y="1048"/>
                  </a:lnTo>
                  <a:lnTo>
                    <a:pt x="750" y="1050"/>
                  </a:lnTo>
                  <a:lnTo>
                    <a:pt x="733" y="1048"/>
                  </a:lnTo>
                  <a:lnTo>
                    <a:pt x="716" y="1040"/>
                  </a:lnTo>
                  <a:lnTo>
                    <a:pt x="701" y="1030"/>
                  </a:lnTo>
                  <a:lnTo>
                    <a:pt x="477" y="806"/>
                  </a:lnTo>
                  <a:lnTo>
                    <a:pt x="466" y="791"/>
                  </a:lnTo>
                  <a:lnTo>
                    <a:pt x="458" y="774"/>
                  </a:lnTo>
                  <a:lnTo>
                    <a:pt x="456" y="756"/>
                  </a:lnTo>
                  <a:lnTo>
                    <a:pt x="458" y="739"/>
                  </a:lnTo>
                  <a:lnTo>
                    <a:pt x="466" y="722"/>
                  </a:lnTo>
                  <a:lnTo>
                    <a:pt x="477" y="707"/>
                  </a:lnTo>
                  <a:lnTo>
                    <a:pt x="492" y="695"/>
                  </a:lnTo>
                  <a:lnTo>
                    <a:pt x="509" y="689"/>
                  </a:lnTo>
                  <a:lnTo>
                    <a:pt x="527" y="686"/>
                  </a:lnTo>
                  <a:lnTo>
                    <a:pt x="545" y="689"/>
                  </a:lnTo>
                  <a:lnTo>
                    <a:pt x="562" y="695"/>
                  </a:lnTo>
                  <a:lnTo>
                    <a:pt x="576" y="707"/>
                  </a:lnTo>
                  <a:lnTo>
                    <a:pt x="680" y="810"/>
                  </a:lnTo>
                  <a:lnTo>
                    <a:pt x="680" y="141"/>
                  </a:lnTo>
                  <a:lnTo>
                    <a:pt x="70" y="141"/>
                  </a:lnTo>
                  <a:lnTo>
                    <a:pt x="51" y="137"/>
                  </a:lnTo>
                  <a:lnTo>
                    <a:pt x="34" y="131"/>
                  </a:lnTo>
                  <a:lnTo>
                    <a:pt x="21" y="120"/>
                  </a:lnTo>
                  <a:lnTo>
                    <a:pt x="9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4" y="9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48"/>
            <p:cNvSpPr>
              <a:spLocks/>
            </p:cNvSpPr>
            <p:nvPr/>
          </p:nvSpPr>
          <p:spPr bwMode="auto">
            <a:xfrm>
              <a:off x="5448301" y="2986088"/>
              <a:ext cx="165100" cy="166688"/>
            </a:xfrm>
            <a:custGeom>
              <a:avLst/>
              <a:gdLst>
                <a:gd name="T0" fmla="*/ 294 w 1044"/>
                <a:gd name="T1" fmla="*/ 0 h 1050"/>
                <a:gd name="T2" fmla="*/ 311 w 1044"/>
                <a:gd name="T3" fmla="*/ 2 h 1050"/>
                <a:gd name="T4" fmla="*/ 328 w 1044"/>
                <a:gd name="T5" fmla="*/ 9 h 1050"/>
                <a:gd name="T6" fmla="*/ 344 w 1044"/>
                <a:gd name="T7" fmla="*/ 20 h 1050"/>
                <a:gd name="T8" fmla="*/ 568 w 1044"/>
                <a:gd name="T9" fmla="*/ 244 h 1050"/>
                <a:gd name="T10" fmla="*/ 579 w 1044"/>
                <a:gd name="T11" fmla="*/ 258 h 1050"/>
                <a:gd name="T12" fmla="*/ 586 w 1044"/>
                <a:gd name="T13" fmla="*/ 275 h 1050"/>
                <a:gd name="T14" fmla="*/ 589 w 1044"/>
                <a:gd name="T15" fmla="*/ 293 h 1050"/>
                <a:gd name="T16" fmla="*/ 586 w 1044"/>
                <a:gd name="T17" fmla="*/ 311 h 1050"/>
                <a:gd name="T18" fmla="*/ 579 w 1044"/>
                <a:gd name="T19" fmla="*/ 328 h 1050"/>
                <a:gd name="T20" fmla="*/ 568 w 1044"/>
                <a:gd name="T21" fmla="*/ 342 h 1050"/>
                <a:gd name="T22" fmla="*/ 553 w 1044"/>
                <a:gd name="T23" fmla="*/ 354 h 1050"/>
                <a:gd name="T24" fmla="*/ 536 w 1044"/>
                <a:gd name="T25" fmla="*/ 360 h 1050"/>
                <a:gd name="T26" fmla="*/ 518 w 1044"/>
                <a:gd name="T27" fmla="*/ 362 h 1050"/>
                <a:gd name="T28" fmla="*/ 500 w 1044"/>
                <a:gd name="T29" fmla="*/ 360 h 1050"/>
                <a:gd name="T30" fmla="*/ 483 w 1044"/>
                <a:gd name="T31" fmla="*/ 354 h 1050"/>
                <a:gd name="T32" fmla="*/ 468 w 1044"/>
                <a:gd name="T33" fmla="*/ 342 h 1050"/>
                <a:gd name="T34" fmla="*/ 364 w 1044"/>
                <a:gd name="T35" fmla="*/ 239 h 1050"/>
                <a:gd name="T36" fmla="*/ 364 w 1044"/>
                <a:gd name="T37" fmla="*/ 909 h 1050"/>
                <a:gd name="T38" fmla="*/ 975 w 1044"/>
                <a:gd name="T39" fmla="*/ 909 h 1050"/>
                <a:gd name="T40" fmla="*/ 993 w 1044"/>
                <a:gd name="T41" fmla="*/ 912 h 1050"/>
                <a:gd name="T42" fmla="*/ 1009 w 1044"/>
                <a:gd name="T43" fmla="*/ 918 h 1050"/>
                <a:gd name="T44" fmla="*/ 1024 w 1044"/>
                <a:gd name="T45" fmla="*/ 930 h 1050"/>
                <a:gd name="T46" fmla="*/ 1035 w 1044"/>
                <a:gd name="T47" fmla="*/ 943 h 1050"/>
                <a:gd name="T48" fmla="*/ 1042 w 1044"/>
                <a:gd name="T49" fmla="*/ 960 h 1050"/>
                <a:gd name="T50" fmla="*/ 1044 w 1044"/>
                <a:gd name="T51" fmla="*/ 979 h 1050"/>
                <a:gd name="T52" fmla="*/ 1042 w 1044"/>
                <a:gd name="T53" fmla="*/ 998 h 1050"/>
                <a:gd name="T54" fmla="*/ 1035 w 1044"/>
                <a:gd name="T55" fmla="*/ 1015 h 1050"/>
                <a:gd name="T56" fmla="*/ 1024 w 1044"/>
                <a:gd name="T57" fmla="*/ 1029 h 1050"/>
                <a:gd name="T58" fmla="*/ 1009 w 1044"/>
                <a:gd name="T59" fmla="*/ 1040 h 1050"/>
                <a:gd name="T60" fmla="*/ 994 w 1044"/>
                <a:gd name="T61" fmla="*/ 1046 h 1050"/>
                <a:gd name="T62" fmla="*/ 975 w 1044"/>
                <a:gd name="T63" fmla="*/ 1050 h 1050"/>
                <a:gd name="T64" fmla="*/ 294 w 1044"/>
                <a:gd name="T65" fmla="*/ 1050 h 1050"/>
                <a:gd name="T66" fmla="*/ 276 w 1044"/>
                <a:gd name="T67" fmla="*/ 1046 h 1050"/>
                <a:gd name="T68" fmla="*/ 259 w 1044"/>
                <a:gd name="T69" fmla="*/ 1040 h 1050"/>
                <a:gd name="T70" fmla="*/ 244 w 1044"/>
                <a:gd name="T71" fmla="*/ 1029 h 1050"/>
                <a:gd name="T72" fmla="*/ 233 w 1044"/>
                <a:gd name="T73" fmla="*/ 1015 h 1050"/>
                <a:gd name="T74" fmla="*/ 226 w 1044"/>
                <a:gd name="T75" fmla="*/ 998 h 1050"/>
                <a:gd name="T76" fmla="*/ 224 w 1044"/>
                <a:gd name="T77" fmla="*/ 979 h 1050"/>
                <a:gd name="T78" fmla="*/ 224 w 1044"/>
                <a:gd name="T79" fmla="*/ 239 h 1050"/>
                <a:gd name="T80" fmla="*/ 120 w 1044"/>
                <a:gd name="T81" fmla="*/ 342 h 1050"/>
                <a:gd name="T82" fmla="*/ 105 w 1044"/>
                <a:gd name="T83" fmla="*/ 354 h 1050"/>
                <a:gd name="T84" fmla="*/ 88 w 1044"/>
                <a:gd name="T85" fmla="*/ 360 h 1050"/>
                <a:gd name="T86" fmla="*/ 70 w 1044"/>
                <a:gd name="T87" fmla="*/ 363 h 1050"/>
                <a:gd name="T88" fmla="*/ 53 w 1044"/>
                <a:gd name="T89" fmla="*/ 360 h 1050"/>
                <a:gd name="T90" fmla="*/ 36 w 1044"/>
                <a:gd name="T91" fmla="*/ 354 h 1050"/>
                <a:gd name="T92" fmla="*/ 20 w 1044"/>
                <a:gd name="T93" fmla="*/ 342 h 1050"/>
                <a:gd name="T94" fmla="*/ 9 w 1044"/>
                <a:gd name="T95" fmla="*/ 328 h 1050"/>
                <a:gd name="T96" fmla="*/ 2 w 1044"/>
                <a:gd name="T97" fmla="*/ 311 h 1050"/>
                <a:gd name="T98" fmla="*/ 0 w 1044"/>
                <a:gd name="T99" fmla="*/ 293 h 1050"/>
                <a:gd name="T100" fmla="*/ 2 w 1044"/>
                <a:gd name="T101" fmla="*/ 275 h 1050"/>
                <a:gd name="T102" fmla="*/ 9 w 1044"/>
                <a:gd name="T103" fmla="*/ 258 h 1050"/>
                <a:gd name="T104" fmla="*/ 20 w 1044"/>
                <a:gd name="T105" fmla="*/ 244 h 1050"/>
                <a:gd name="T106" fmla="*/ 244 w 1044"/>
                <a:gd name="T107" fmla="*/ 20 h 1050"/>
                <a:gd name="T108" fmla="*/ 260 w 1044"/>
                <a:gd name="T109" fmla="*/ 9 h 1050"/>
                <a:gd name="T110" fmla="*/ 277 w 1044"/>
                <a:gd name="T111" fmla="*/ 2 h 1050"/>
                <a:gd name="T112" fmla="*/ 294 w 1044"/>
                <a:gd name="T113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4" h="1050">
                  <a:moveTo>
                    <a:pt x="294" y="0"/>
                  </a:moveTo>
                  <a:lnTo>
                    <a:pt x="311" y="2"/>
                  </a:lnTo>
                  <a:lnTo>
                    <a:pt x="328" y="9"/>
                  </a:lnTo>
                  <a:lnTo>
                    <a:pt x="344" y="20"/>
                  </a:lnTo>
                  <a:lnTo>
                    <a:pt x="568" y="244"/>
                  </a:lnTo>
                  <a:lnTo>
                    <a:pt x="579" y="258"/>
                  </a:lnTo>
                  <a:lnTo>
                    <a:pt x="586" y="275"/>
                  </a:lnTo>
                  <a:lnTo>
                    <a:pt x="589" y="293"/>
                  </a:lnTo>
                  <a:lnTo>
                    <a:pt x="586" y="311"/>
                  </a:lnTo>
                  <a:lnTo>
                    <a:pt x="579" y="328"/>
                  </a:lnTo>
                  <a:lnTo>
                    <a:pt x="568" y="342"/>
                  </a:lnTo>
                  <a:lnTo>
                    <a:pt x="553" y="354"/>
                  </a:lnTo>
                  <a:lnTo>
                    <a:pt x="536" y="360"/>
                  </a:lnTo>
                  <a:lnTo>
                    <a:pt x="518" y="362"/>
                  </a:lnTo>
                  <a:lnTo>
                    <a:pt x="500" y="360"/>
                  </a:lnTo>
                  <a:lnTo>
                    <a:pt x="483" y="354"/>
                  </a:lnTo>
                  <a:lnTo>
                    <a:pt x="468" y="342"/>
                  </a:lnTo>
                  <a:lnTo>
                    <a:pt x="364" y="239"/>
                  </a:lnTo>
                  <a:lnTo>
                    <a:pt x="364" y="909"/>
                  </a:lnTo>
                  <a:lnTo>
                    <a:pt x="975" y="909"/>
                  </a:lnTo>
                  <a:lnTo>
                    <a:pt x="993" y="912"/>
                  </a:lnTo>
                  <a:lnTo>
                    <a:pt x="1009" y="918"/>
                  </a:lnTo>
                  <a:lnTo>
                    <a:pt x="1024" y="930"/>
                  </a:lnTo>
                  <a:lnTo>
                    <a:pt x="1035" y="943"/>
                  </a:lnTo>
                  <a:lnTo>
                    <a:pt x="1042" y="960"/>
                  </a:lnTo>
                  <a:lnTo>
                    <a:pt x="1044" y="979"/>
                  </a:lnTo>
                  <a:lnTo>
                    <a:pt x="1042" y="998"/>
                  </a:lnTo>
                  <a:lnTo>
                    <a:pt x="1035" y="1015"/>
                  </a:lnTo>
                  <a:lnTo>
                    <a:pt x="1024" y="1029"/>
                  </a:lnTo>
                  <a:lnTo>
                    <a:pt x="1009" y="1040"/>
                  </a:lnTo>
                  <a:lnTo>
                    <a:pt x="994" y="1046"/>
                  </a:lnTo>
                  <a:lnTo>
                    <a:pt x="975" y="1050"/>
                  </a:lnTo>
                  <a:lnTo>
                    <a:pt x="294" y="1050"/>
                  </a:lnTo>
                  <a:lnTo>
                    <a:pt x="276" y="1046"/>
                  </a:lnTo>
                  <a:lnTo>
                    <a:pt x="259" y="1040"/>
                  </a:lnTo>
                  <a:lnTo>
                    <a:pt x="244" y="1029"/>
                  </a:lnTo>
                  <a:lnTo>
                    <a:pt x="233" y="1015"/>
                  </a:lnTo>
                  <a:lnTo>
                    <a:pt x="226" y="998"/>
                  </a:lnTo>
                  <a:lnTo>
                    <a:pt x="224" y="979"/>
                  </a:lnTo>
                  <a:lnTo>
                    <a:pt x="224" y="239"/>
                  </a:lnTo>
                  <a:lnTo>
                    <a:pt x="120" y="342"/>
                  </a:lnTo>
                  <a:lnTo>
                    <a:pt x="105" y="354"/>
                  </a:lnTo>
                  <a:lnTo>
                    <a:pt x="88" y="360"/>
                  </a:lnTo>
                  <a:lnTo>
                    <a:pt x="70" y="363"/>
                  </a:lnTo>
                  <a:lnTo>
                    <a:pt x="53" y="360"/>
                  </a:lnTo>
                  <a:lnTo>
                    <a:pt x="36" y="354"/>
                  </a:lnTo>
                  <a:lnTo>
                    <a:pt x="20" y="342"/>
                  </a:lnTo>
                  <a:lnTo>
                    <a:pt x="9" y="328"/>
                  </a:lnTo>
                  <a:lnTo>
                    <a:pt x="2" y="311"/>
                  </a:lnTo>
                  <a:lnTo>
                    <a:pt x="0" y="293"/>
                  </a:lnTo>
                  <a:lnTo>
                    <a:pt x="2" y="275"/>
                  </a:lnTo>
                  <a:lnTo>
                    <a:pt x="9" y="258"/>
                  </a:lnTo>
                  <a:lnTo>
                    <a:pt x="20" y="244"/>
                  </a:lnTo>
                  <a:lnTo>
                    <a:pt x="244" y="20"/>
                  </a:lnTo>
                  <a:lnTo>
                    <a:pt x="260" y="9"/>
                  </a:lnTo>
                  <a:lnTo>
                    <a:pt x="277" y="2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09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601" y="1191383"/>
            <a:ext cx="11569699" cy="119006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СОЗДАНЫ НА БАЗЕ 41 КОМПЛЕКСНОГО ЦЕНТРА СОЦИАЛЬНОГО ОБСЛУЖИВАНИЯ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НАСЕЛЕНИЯ</a:t>
            </a:r>
            <a:endParaRPr lang="ru-RU" sz="1600" u="sng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85744" algn="just" fontAlgn="base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41 служба сиделок (помощников по уходу) на дому для граждан пожилого возраста, утративших способность к самообслуживанию и нуждающихся в постоянном постороннем уходе (работают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485 сиделок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услуги сиделок получили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1560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indent="-285744" algn="just" fontAlgn="base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41 служба доставки граждан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услугами охвачено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11 217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4785" y="2524756"/>
            <a:ext cx="9462044" cy="201593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СТАЦИОНАРОЗАМЕЩАЮЩИХ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44" indent="-285744" algn="just" fontAlgn="base">
              <a:spcBef>
                <a:spcPts val="8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отделения с дневным пребыванием для граждан пожилого возраста и инвалидов с функционалом оказания социальных услуг на базе организаций социального обслуживания (услуги получили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44" indent="-285744" algn="just" fontAlgn="base">
              <a:spcBef>
                <a:spcPts val="8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«Школы ухода», «Патронажные службы» для обучения родственников (лиц), осуществляющих уход за гражданами пожилого возраста и инвалидами (услуги получили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4 600 человек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44" indent="-285744" algn="just" fontAlgn="base">
              <a:spcBef>
                <a:spcPts val="80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пункты проката технических средств реабилитации на базе учреждений социального обслуживания для пожилых и маломобильных лиц (услуги получили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 896 человек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8" y="2807985"/>
            <a:ext cx="1565451" cy="1522576"/>
          </a:xfrm>
          <a:prstGeom prst="rect">
            <a:avLst/>
          </a:prstGeom>
        </p:spPr>
      </p:pic>
      <p:sp>
        <p:nvSpPr>
          <p:cNvPr id="10" name="사각형: 둥근 위쪽 모서리 2">
            <a:extLst>
              <a:ext uri="{FF2B5EF4-FFF2-40B4-BE49-F238E27FC236}">
                <a16:creationId xmlns="" xmlns:a16="http://schemas.microsoft.com/office/drawing/2014/main" id="{C2108549-6940-41E8-8D38-0C47BE72D5AF}"/>
              </a:ext>
            </a:extLst>
          </p:cNvPr>
          <p:cNvSpPr/>
          <p:nvPr/>
        </p:nvSpPr>
        <p:spPr>
          <a:xfrm rot="16200000">
            <a:off x="4336199" y="822973"/>
            <a:ext cx="1089721" cy="9190898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Запущены три пилотных проекта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работе с гражданами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пожилого </a:t>
            </a:r>
            <a:r>
              <a:rPr lang="ru-RU" sz="1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 и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инвалидами 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«Серебряный возраст»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«Нестареющий мозг» по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с гражданами, имеющими когнитивные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предупреждения развития когнитивных нарушений на дому «Рука помощи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561 гражданин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</a:t>
            </a: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данных проектах</a:t>
            </a:r>
            <a:endParaRPr lang="ru-RU" sz="1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748" y="447078"/>
            <a:ext cx="1077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РАЗВИТИЕ СОЦИАЛЬНОЙ ИНФРАСТРУКТУРЫ ПОДДЕРЖКИ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ГРАЖДАН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СТАРШЕГО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ВОЗРАСТА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 ИНВАЛИДОВ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0483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ПОДДЕРЖКА, ТРУД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57324"/>
            <a:ext cx="8642856" cy="5329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47345" y="753533"/>
            <a:ext cx="5144654" cy="5333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222068" y="1584977"/>
            <a:ext cx="496993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СОЦИАЛЬНОЙ ПОДДЕРЖКИ</a:t>
            </a:r>
          </a:p>
          <a:p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Адресность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нуждаемости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жизненные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Проактивность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Самостоятельность в преодолении трудных жизненных ситуаций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права выбора видов помощи и организаций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бъект 8"/>
          <p:cNvSpPr txBox="1">
            <a:spLocks noGrp="1"/>
          </p:cNvSpPr>
          <p:nvPr>
            <p:ph idx="1"/>
          </p:nvPr>
        </p:nvSpPr>
        <p:spPr>
          <a:xfrm>
            <a:off x="0" y="6172682"/>
            <a:ext cx="12192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создание условий для самореализации, активного участия в жизни общества каждого человека, вне зависимости от жизненной ситуации, в которой он оказался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273081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ПОДДЕРЖКА УЧАСТНИКОВ СВО И ЧЛЕНОВ ИХ СЕМЕЙ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0" y="1029767"/>
            <a:ext cx="3955458" cy="5280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5648" y="1505978"/>
            <a:ext cx="367344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государственной власти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Некоммерческие организации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Партия «Единая Россия»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ОНФ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организации «Российский Красный Крест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представительство автономной некоммерческой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«Комитет семей воинов Отечества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ориентированный бизнес</a:t>
            </a:r>
            <a:endParaRPr lang="ru-RU" sz="17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4044149" y="1749993"/>
            <a:ext cx="8069323" cy="3305675"/>
            <a:chOff x="3849408" y="1004931"/>
            <a:chExt cx="8069323" cy="3305675"/>
          </a:xfrm>
        </p:grpSpPr>
        <p:sp>
          <p:nvSpPr>
            <p:cNvPr id="63" name="TextBox 17">
              <a:extLst>
                <a:ext uri="{FF2B5EF4-FFF2-40B4-BE49-F238E27FC236}">
                  <a16:creationId xmlns:a16="http://schemas.microsoft.com/office/drawing/2014/main" xmlns="" id="{BF52D09A-C791-4F00-A605-58666BC95BE6}"/>
                </a:ext>
              </a:extLst>
            </p:cNvPr>
            <p:cNvSpPr txBox="1"/>
            <p:nvPr/>
          </p:nvSpPr>
          <p:spPr>
            <a:xfrm>
              <a:off x="8953070" y="2609382"/>
              <a:ext cx="2224673" cy="336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Денежные выплаты</a:t>
              </a:r>
            </a:p>
          </p:txBody>
        </p:sp>
        <p:grpSp>
          <p:nvGrpSpPr>
            <p:cNvPr id="25" name="组合 54">
              <a:extLst>
                <a:ext uri="{FF2B5EF4-FFF2-40B4-BE49-F238E27FC236}">
                  <a16:creationId xmlns:a16="http://schemas.microsoft.com/office/drawing/2014/main" xmlns="" id="{73EAD7E2-AB8F-4A5E-B2B8-D86A51C3DC00}"/>
                </a:ext>
              </a:extLst>
            </p:cNvPr>
            <p:cNvGrpSpPr/>
            <p:nvPr/>
          </p:nvGrpSpPr>
          <p:grpSpPr>
            <a:xfrm flipV="1">
              <a:off x="6360059" y="1523384"/>
              <a:ext cx="2653685" cy="2575090"/>
              <a:chOff x="4306888" y="2186668"/>
              <a:chExt cx="3180047" cy="3319508"/>
            </a:xfrm>
          </p:grpSpPr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xmlns="" id="{CDDC2830-FDA0-4FCF-AC0F-5BD45585F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888" y="3236006"/>
                <a:ext cx="1373188" cy="1949450"/>
              </a:xfrm>
              <a:custGeom>
                <a:avLst/>
                <a:gdLst>
                  <a:gd name="T0" fmla="*/ 203 w 1122"/>
                  <a:gd name="T1" fmla="*/ 207 h 1596"/>
                  <a:gd name="T2" fmla="*/ 199 w 1122"/>
                  <a:gd name="T3" fmla="*/ 213 h 1596"/>
                  <a:gd name="T4" fmla="*/ 0 w 1122"/>
                  <a:gd name="T5" fmla="*/ 498 h 1596"/>
                  <a:gd name="T6" fmla="*/ 166 w 1122"/>
                  <a:gd name="T7" fmla="*/ 498 h 1596"/>
                  <a:gd name="T8" fmla="*/ 991 w 1122"/>
                  <a:gd name="T9" fmla="*/ 1595 h 1596"/>
                  <a:gd name="T10" fmla="*/ 995 w 1122"/>
                  <a:gd name="T11" fmla="*/ 1596 h 1596"/>
                  <a:gd name="T12" fmla="*/ 993 w 1122"/>
                  <a:gd name="T13" fmla="*/ 1595 h 1596"/>
                  <a:gd name="T14" fmla="*/ 834 w 1122"/>
                  <a:gd name="T15" fmla="*/ 1484 h 1596"/>
                  <a:gd name="T16" fmla="*/ 1122 w 1122"/>
                  <a:gd name="T17" fmla="*/ 1283 h 1596"/>
                  <a:gd name="T18" fmla="*/ 1120 w 1122"/>
                  <a:gd name="T19" fmla="*/ 1283 h 1596"/>
                  <a:gd name="T20" fmla="*/ 501 w 1122"/>
                  <a:gd name="T21" fmla="*/ 498 h 1596"/>
                  <a:gd name="T22" fmla="*/ 695 w 1122"/>
                  <a:gd name="T23" fmla="*/ 498 h 1596"/>
                  <a:gd name="T24" fmla="*/ 533 w 1122"/>
                  <a:gd name="T25" fmla="*/ 267 h 1596"/>
                  <a:gd name="T26" fmla="*/ 532 w 1122"/>
                  <a:gd name="T27" fmla="*/ 264 h 1596"/>
                  <a:gd name="T28" fmla="*/ 347 w 1122"/>
                  <a:gd name="T29" fmla="*/ 0 h 1596"/>
                  <a:gd name="T30" fmla="*/ 203 w 1122"/>
                  <a:gd name="T31" fmla="*/ 207 h 1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2" h="1596">
                    <a:moveTo>
                      <a:pt x="203" y="207"/>
                    </a:moveTo>
                    <a:cubicBezTo>
                      <a:pt x="199" y="213"/>
                      <a:pt x="199" y="213"/>
                      <a:pt x="199" y="213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166" y="498"/>
                      <a:pt x="166" y="498"/>
                      <a:pt x="166" y="498"/>
                    </a:cubicBezTo>
                    <a:cubicBezTo>
                      <a:pt x="170" y="1017"/>
                      <a:pt x="517" y="1454"/>
                      <a:pt x="991" y="1595"/>
                    </a:cubicBezTo>
                    <a:cubicBezTo>
                      <a:pt x="992" y="1595"/>
                      <a:pt x="993" y="1596"/>
                      <a:pt x="995" y="1596"/>
                    </a:cubicBezTo>
                    <a:cubicBezTo>
                      <a:pt x="993" y="1595"/>
                      <a:pt x="993" y="1595"/>
                      <a:pt x="993" y="1595"/>
                    </a:cubicBezTo>
                    <a:cubicBezTo>
                      <a:pt x="834" y="1484"/>
                      <a:pt x="834" y="1484"/>
                      <a:pt x="834" y="1484"/>
                    </a:cubicBezTo>
                    <a:cubicBezTo>
                      <a:pt x="1122" y="1283"/>
                      <a:pt x="1122" y="1283"/>
                      <a:pt x="1122" y="1283"/>
                    </a:cubicBezTo>
                    <a:cubicBezTo>
                      <a:pt x="1121" y="1283"/>
                      <a:pt x="1120" y="1283"/>
                      <a:pt x="1120" y="1283"/>
                    </a:cubicBezTo>
                    <a:cubicBezTo>
                      <a:pt x="767" y="1194"/>
                      <a:pt x="505" y="877"/>
                      <a:pt x="501" y="498"/>
                    </a:cubicBezTo>
                    <a:cubicBezTo>
                      <a:pt x="695" y="498"/>
                      <a:pt x="695" y="498"/>
                      <a:pt x="695" y="498"/>
                    </a:cubicBezTo>
                    <a:cubicBezTo>
                      <a:pt x="533" y="267"/>
                      <a:pt x="533" y="267"/>
                      <a:pt x="533" y="267"/>
                    </a:cubicBezTo>
                    <a:cubicBezTo>
                      <a:pt x="532" y="264"/>
                      <a:pt x="532" y="264"/>
                      <a:pt x="532" y="264"/>
                    </a:cubicBezTo>
                    <a:cubicBezTo>
                      <a:pt x="347" y="0"/>
                      <a:pt x="347" y="0"/>
                      <a:pt x="347" y="0"/>
                    </a:cubicBezTo>
                    <a:lnTo>
                      <a:pt x="203" y="20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Freeform 16">
                <a:extLst>
                  <a:ext uri="{FF2B5EF4-FFF2-40B4-BE49-F238E27FC236}">
                    <a16:creationId xmlns:a16="http://schemas.microsoft.com/office/drawing/2014/main" xmlns="" id="{F2B46432-CBB3-4914-B897-4471D865D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955" y="4128226"/>
                <a:ext cx="1963738" cy="1377950"/>
              </a:xfrm>
              <a:custGeom>
                <a:avLst/>
                <a:gdLst>
                  <a:gd name="T0" fmla="*/ 498 w 1605"/>
                  <a:gd name="T1" fmla="*/ 604 h 1128"/>
                  <a:gd name="T2" fmla="*/ 498 w 1605"/>
                  <a:gd name="T3" fmla="*/ 432 h 1128"/>
                  <a:gd name="T4" fmla="*/ 288 w 1605"/>
                  <a:gd name="T5" fmla="*/ 579 h 1128"/>
                  <a:gd name="T6" fmla="*/ 288 w 1605"/>
                  <a:gd name="T7" fmla="*/ 579 h 1128"/>
                  <a:gd name="T8" fmla="*/ 0 w 1605"/>
                  <a:gd name="T9" fmla="*/ 780 h 1128"/>
                  <a:gd name="T10" fmla="*/ 159 w 1605"/>
                  <a:gd name="T11" fmla="*/ 891 h 1128"/>
                  <a:gd name="T12" fmla="*/ 161 w 1605"/>
                  <a:gd name="T13" fmla="*/ 892 h 1128"/>
                  <a:gd name="T14" fmla="*/ 498 w 1605"/>
                  <a:gd name="T15" fmla="*/ 1128 h 1128"/>
                  <a:gd name="T16" fmla="*/ 498 w 1605"/>
                  <a:gd name="T17" fmla="*/ 939 h 1128"/>
                  <a:gd name="T18" fmla="*/ 1604 w 1605"/>
                  <a:gd name="T19" fmla="*/ 85 h 1128"/>
                  <a:gd name="T20" fmla="*/ 1604 w 1605"/>
                  <a:gd name="T21" fmla="*/ 85 h 1128"/>
                  <a:gd name="T22" fmla="*/ 1605 w 1605"/>
                  <a:gd name="T23" fmla="*/ 80 h 1128"/>
                  <a:gd name="T24" fmla="*/ 1601 w 1605"/>
                  <a:gd name="T25" fmla="*/ 85 h 1128"/>
                  <a:gd name="T26" fmla="*/ 1470 w 1605"/>
                  <a:gd name="T27" fmla="*/ 273 h 1128"/>
                  <a:gd name="T28" fmla="*/ 1279 w 1605"/>
                  <a:gd name="T29" fmla="*/ 0 h 1128"/>
                  <a:gd name="T30" fmla="*/ 498 w 1605"/>
                  <a:gd name="T31" fmla="*/ 604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05" h="1128">
                    <a:moveTo>
                      <a:pt x="498" y="604"/>
                    </a:moveTo>
                    <a:cubicBezTo>
                      <a:pt x="498" y="432"/>
                      <a:pt x="498" y="432"/>
                      <a:pt x="498" y="432"/>
                    </a:cubicBezTo>
                    <a:cubicBezTo>
                      <a:pt x="288" y="579"/>
                      <a:pt x="288" y="579"/>
                      <a:pt x="288" y="579"/>
                    </a:cubicBezTo>
                    <a:cubicBezTo>
                      <a:pt x="288" y="579"/>
                      <a:pt x="288" y="579"/>
                      <a:pt x="288" y="579"/>
                    </a:cubicBezTo>
                    <a:cubicBezTo>
                      <a:pt x="0" y="780"/>
                      <a:pt x="0" y="780"/>
                      <a:pt x="0" y="780"/>
                    </a:cubicBezTo>
                    <a:cubicBezTo>
                      <a:pt x="159" y="891"/>
                      <a:pt x="159" y="891"/>
                      <a:pt x="159" y="891"/>
                    </a:cubicBezTo>
                    <a:cubicBezTo>
                      <a:pt x="161" y="892"/>
                      <a:pt x="161" y="892"/>
                      <a:pt x="161" y="892"/>
                    </a:cubicBezTo>
                    <a:cubicBezTo>
                      <a:pt x="498" y="1128"/>
                      <a:pt x="498" y="1128"/>
                      <a:pt x="498" y="1128"/>
                    </a:cubicBezTo>
                    <a:cubicBezTo>
                      <a:pt x="498" y="939"/>
                      <a:pt x="498" y="939"/>
                      <a:pt x="498" y="939"/>
                    </a:cubicBezTo>
                    <a:cubicBezTo>
                      <a:pt x="1028" y="935"/>
                      <a:pt x="1472" y="574"/>
                      <a:pt x="1604" y="85"/>
                    </a:cubicBezTo>
                    <a:cubicBezTo>
                      <a:pt x="1604" y="85"/>
                      <a:pt x="1604" y="85"/>
                      <a:pt x="1604" y="85"/>
                    </a:cubicBezTo>
                    <a:cubicBezTo>
                      <a:pt x="1604" y="83"/>
                      <a:pt x="1604" y="81"/>
                      <a:pt x="1605" y="80"/>
                    </a:cubicBezTo>
                    <a:cubicBezTo>
                      <a:pt x="1601" y="85"/>
                      <a:pt x="1601" y="85"/>
                      <a:pt x="1601" y="85"/>
                    </a:cubicBezTo>
                    <a:cubicBezTo>
                      <a:pt x="1470" y="273"/>
                      <a:pt x="1470" y="273"/>
                      <a:pt x="1470" y="273"/>
                    </a:cubicBezTo>
                    <a:cubicBezTo>
                      <a:pt x="1279" y="0"/>
                      <a:pt x="1279" y="0"/>
                      <a:pt x="1279" y="0"/>
                    </a:cubicBezTo>
                    <a:cubicBezTo>
                      <a:pt x="1186" y="345"/>
                      <a:pt x="872" y="599"/>
                      <a:pt x="498" y="60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xmlns="" id="{A9BB4873-677F-4ACA-AD88-BFC5D7781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1047" y="2532797"/>
                <a:ext cx="1385888" cy="1944688"/>
              </a:xfrm>
              <a:custGeom>
                <a:avLst/>
                <a:gdLst>
                  <a:gd name="T0" fmla="*/ 292 w 1133"/>
                  <a:gd name="T1" fmla="*/ 104 h 1592"/>
                  <a:gd name="T2" fmla="*/ 0 w 1133"/>
                  <a:gd name="T3" fmla="*/ 308 h 1592"/>
                  <a:gd name="T4" fmla="*/ 0 w 1133"/>
                  <a:gd name="T5" fmla="*/ 308 h 1592"/>
                  <a:gd name="T6" fmla="*/ 621 w 1133"/>
                  <a:gd name="T7" fmla="*/ 1094 h 1592"/>
                  <a:gd name="T8" fmla="*/ 437 w 1133"/>
                  <a:gd name="T9" fmla="*/ 1094 h 1592"/>
                  <a:gd name="T10" fmla="*/ 593 w 1133"/>
                  <a:gd name="T11" fmla="*/ 1316 h 1592"/>
                  <a:gd name="T12" fmla="*/ 594 w 1133"/>
                  <a:gd name="T13" fmla="*/ 1319 h 1592"/>
                  <a:gd name="T14" fmla="*/ 785 w 1133"/>
                  <a:gd name="T15" fmla="*/ 1592 h 1592"/>
                  <a:gd name="T16" fmla="*/ 916 w 1133"/>
                  <a:gd name="T17" fmla="*/ 1404 h 1592"/>
                  <a:gd name="T18" fmla="*/ 920 w 1133"/>
                  <a:gd name="T19" fmla="*/ 1399 h 1592"/>
                  <a:gd name="T20" fmla="*/ 1133 w 1133"/>
                  <a:gd name="T21" fmla="*/ 1094 h 1592"/>
                  <a:gd name="T22" fmla="*/ 956 w 1133"/>
                  <a:gd name="T23" fmla="*/ 1094 h 1592"/>
                  <a:gd name="T24" fmla="*/ 143 w 1133"/>
                  <a:gd name="T25" fmla="*/ 0 h 1592"/>
                  <a:gd name="T26" fmla="*/ 292 w 1133"/>
                  <a:gd name="T27" fmla="*/ 104 h 1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3" h="1592">
                    <a:moveTo>
                      <a:pt x="292" y="104"/>
                    </a:moveTo>
                    <a:cubicBezTo>
                      <a:pt x="0" y="308"/>
                      <a:pt x="0" y="308"/>
                      <a:pt x="0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353" y="396"/>
                      <a:pt x="616" y="714"/>
                      <a:pt x="621" y="1094"/>
                    </a:cubicBezTo>
                    <a:cubicBezTo>
                      <a:pt x="437" y="1094"/>
                      <a:pt x="437" y="1094"/>
                      <a:pt x="437" y="1094"/>
                    </a:cubicBezTo>
                    <a:cubicBezTo>
                      <a:pt x="593" y="1316"/>
                      <a:pt x="593" y="1316"/>
                      <a:pt x="593" y="1316"/>
                    </a:cubicBezTo>
                    <a:cubicBezTo>
                      <a:pt x="594" y="1319"/>
                      <a:pt x="594" y="1319"/>
                      <a:pt x="594" y="1319"/>
                    </a:cubicBezTo>
                    <a:cubicBezTo>
                      <a:pt x="785" y="1592"/>
                      <a:pt x="785" y="1592"/>
                      <a:pt x="785" y="1592"/>
                    </a:cubicBezTo>
                    <a:cubicBezTo>
                      <a:pt x="916" y="1404"/>
                      <a:pt x="916" y="1404"/>
                      <a:pt x="916" y="1404"/>
                    </a:cubicBezTo>
                    <a:cubicBezTo>
                      <a:pt x="920" y="1399"/>
                      <a:pt x="920" y="1399"/>
                      <a:pt x="920" y="1399"/>
                    </a:cubicBezTo>
                    <a:cubicBezTo>
                      <a:pt x="1133" y="1094"/>
                      <a:pt x="1133" y="1094"/>
                      <a:pt x="1133" y="1094"/>
                    </a:cubicBezTo>
                    <a:cubicBezTo>
                      <a:pt x="956" y="1094"/>
                      <a:pt x="956" y="1094"/>
                      <a:pt x="956" y="1094"/>
                    </a:cubicBezTo>
                    <a:cubicBezTo>
                      <a:pt x="951" y="579"/>
                      <a:pt x="611" y="145"/>
                      <a:pt x="143" y="0"/>
                    </a:cubicBezTo>
                    <a:lnTo>
                      <a:pt x="292" y="10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xmlns="" id="{F3EFD373-3103-41E0-BD26-255E60FF4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126" y="2186668"/>
                <a:ext cx="1966913" cy="1376363"/>
              </a:xfrm>
              <a:custGeom>
                <a:avLst/>
                <a:gdLst>
                  <a:gd name="T0" fmla="*/ 1110 w 1608"/>
                  <a:gd name="T1" fmla="*/ 193 h 1126"/>
                  <a:gd name="T2" fmla="*/ 1108 w 1608"/>
                  <a:gd name="T3" fmla="*/ 193 h 1126"/>
                  <a:gd name="T4" fmla="*/ 0 w 1608"/>
                  <a:gd name="T5" fmla="*/ 1066 h 1126"/>
                  <a:gd name="T6" fmla="*/ 144 w 1608"/>
                  <a:gd name="T7" fmla="*/ 859 h 1126"/>
                  <a:gd name="T8" fmla="*/ 329 w 1608"/>
                  <a:gd name="T9" fmla="*/ 1123 h 1126"/>
                  <a:gd name="T10" fmla="*/ 330 w 1608"/>
                  <a:gd name="T11" fmla="*/ 1126 h 1126"/>
                  <a:gd name="T12" fmla="*/ 331 w 1608"/>
                  <a:gd name="T13" fmla="*/ 1123 h 1126"/>
                  <a:gd name="T14" fmla="*/ 1110 w 1608"/>
                  <a:gd name="T15" fmla="*/ 528 h 1126"/>
                  <a:gd name="T16" fmla="*/ 1110 w 1608"/>
                  <a:gd name="T17" fmla="*/ 696 h 1126"/>
                  <a:gd name="T18" fmla="*/ 1316 w 1608"/>
                  <a:gd name="T19" fmla="*/ 552 h 1126"/>
                  <a:gd name="T20" fmla="*/ 1316 w 1608"/>
                  <a:gd name="T21" fmla="*/ 552 h 1126"/>
                  <a:gd name="T22" fmla="*/ 1608 w 1608"/>
                  <a:gd name="T23" fmla="*/ 348 h 1126"/>
                  <a:gd name="T24" fmla="*/ 1459 w 1608"/>
                  <a:gd name="T25" fmla="*/ 244 h 1126"/>
                  <a:gd name="T26" fmla="*/ 1458 w 1608"/>
                  <a:gd name="T27" fmla="*/ 243 h 1126"/>
                  <a:gd name="T28" fmla="*/ 1110 w 1608"/>
                  <a:gd name="T29" fmla="*/ 0 h 1126"/>
                  <a:gd name="T30" fmla="*/ 1110 w 1608"/>
                  <a:gd name="T31" fmla="*/ 193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08" h="1126">
                    <a:moveTo>
                      <a:pt x="1110" y="193"/>
                    </a:moveTo>
                    <a:cubicBezTo>
                      <a:pt x="1109" y="193"/>
                      <a:pt x="1108" y="193"/>
                      <a:pt x="1108" y="193"/>
                    </a:cubicBezTo>
                    <a:cubicBezTo>
                      <a:pt x="572" y="198"/>
                      <a:pt x="124" y="568"/>
                      <a:pt x="0" y="1066"/>
                    </a:cubicBezTo>
                    <a:cubicBezTo>
                      <a:pt x="144" y="859"/>
                      <a:pt x="144" y="859"/>
                      <a:pt x="144" y="859"/>
                    </a:cubicBezTo>
                    <a:cubicBezTo>
                      <a:pt x="329" y="1123"/>
                      <a:pt x="329" y="1123"/>
                      <a:pt x="329" y="1123"/>
                    </a:cubicBezTo>
                    <a:cubicBezTo>
                      <a:pt x="330" y="1126"/>
                      <a:pt x="330" y="1126"/>
                      <a:pt x="330" y="1126"/>
                    </a:cubicBezTo>
                    <a:cubicBezTo>
                      <a:pt x="331" y="1125"/>
                      <a:pt x="331" y="1124"/>
                      <a:pt x="331" y="1123"/>
                    </a:cubicBezTo>
                    <a:cubicBezTo>
                      <a:pt x="428" y="783"/>
                      <a:pt x="739" y="532"/>
                      <a:pt x="1110" y="528"/>
                    </a:cubicBezTo>
                    <a:cubicBezTo>
                      <a:pt x="1110" y="696"/>
                      <a:pt x="1110" y="696"/>
                      <a:pt x="1110" y="696"/>
                    </a:cubicBezTo>
                    <a:cubicBezTo>
                      <a:pt x="1316" y="552"/>
                      <a:pt x="1316" y="552"/>
                      <a:pt x="1316" y="552"/>
                    </a:cubicBezTo>
                    <a:cubicBezTo>
                      <a:pt x="1316" y="552"/>
                      <a:pt x="1316" y="552"/>
                      <a:pt x="1316" y="552"/>
                    </a:cubicBezTo>
                    <a:cubicBezTo>
                      <a:pt x="1608" y="348"/>
                      <a:pt x="1608" y="348"/>
                      <a:pt x="1608" y="348"/>
                    </a:cubicBezTo>
                    <a:cubicBezTo>
                      <a:pt x="1459" y="244"/>
                      <a:pt x="1459" y="244"/>
                      <a:pt x="1459" y="244"/>
                    </a:cubicBezTo>
                    <a:cubicBezTo>
                      <a:pt x="1458" y="243"/>
                      <a:pt x="1458" y="243"/>
                      <a:pt x="1458" y="243"/>
                    </a:cubicBezTo>
                    <a:cubicBezTo>
                      <a:pt x="1110" y="0"/>
                      <a:pt x="1110" y="0"/>
                      <a:pt x="1110" y="0"/>
                    </a:cubicBezTo>
                    <a:lnTo>
                      <a:pt x="1110" y="19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6" name="椭圆 33">
              <a:extLst>
                <a:ext uri="{FF2B5EF4-FFF2-40B4-BE49-F238E27FC236}">
                  <a16:creationId xmlns:a16="http://schemas.microsoft.com/office/drawing/2014/main" xmlns="" id="{6E8804D9-47EB-4A4A-A120-C6B31E2AB138}"/>
                </a:ext>
              </a:extLst>
            </p:cNvPr>
            <p:cNvSpPr/>
            <p:nvPr/>
          </p:nvSpPr>
          <p:spPr>
            <a:xfrm>
              <a:off x="6968870" y="1867180"/>
              <a:ext cx="145343" cy="1351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7" name="组合 34">
              <a:extLst>
                <a:ext uri="{FF2B5EF4-FFF2-40B4-BE49-F238E27FC236}">
                  <a16:creationId xmlns:a16="http://schemas.microsoft.com/office/drawing/2014/main" xmlns="" id="{03D7D7A8-7FFC-46D8-BDA5-56F1DB9BF523}"/>
                </a:ext>
              </a:extLst>
            </p:cNvPr>
            <p:cNvGrpSpPr/>
            <p:nvPr/>
          </p:nvGrpSpPr>
          <p:grpSpPr>
            <a:xfrm>
              <a:off x="4908592" y="1585513"/>
              <a:ext cx="2096611" cy="281666"/>
              <a:chOff x="2959408" y="1480222"/>
              <a:chExt cx="2512478" cy="363092"/>
            </a:xfrm>
          </p:grpSpPr>
          <p:cxnSp>
            <p:nvCxnSpPr>
              <p:cNvPr id="43" name="直接连接符 35">
                <a:extLst>
                  <a:ext uri="{FF2B5EF4-FFF2-40B4-BE49-F238E27FC236}">
                    <a16:creationId xmlns:a16="http://schemas.microsoft.com/office/drawing/2014/main" xmlns="" id="{FB207CB3-2176-4461-A5BE-B60415CA45E6}"/>
                  </a:ext>
                </a:extLst>
              </p:cNvPr>
              <p:cNvCxnSpPr/>
              <p:nvPr/>
            </p:nvCxnSpPr>
            <p:spPr>
              <a:xfrm flipH="1" flipV="1">
                <a:off x="5268686" y="1480457"/>
                <a:ext cx="203200" cy="36285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36">
                <a:extLst>
                  <a:ext uri="{FF2B5EF4-FFF2-40B4-BE49-F238E27FC236}">
                    <a16:creationId xmlns:a16="http://schemas.microsoft.com/office/drawing/2014/main" xmlns="" id="{9FD4E7B2-B455-47FD-8EDA-77D789AD67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59408" y="1480222"/>
                <a:ext cx="2308654" cy="1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5"/>
            <p:cNvGrpSpPr/>
            <p:nvPr/>
          </p:nvGrpSpPr>
          <p:grpSpPr>
            <a:xfrm>
              <a:off x="4583187" y="3803902"/>
              <a:ext cx="2846058" cy="479345"/>
              <a:chOff x="2733269" y="4364614"/>
              <a:chExt cx="3108133" cy="509166"/>
            </a:xfrm>
          </p:grpSpPr>
          <p:sp>
            <p:nvSpPr>
              <p:cNvPr id="29" name="椭圆 39">
                <a:extLst>
                  <a:ext uri="{FF2B5EF4-FFF2-40B4-BE49-F238E27FC236}">
                    <a16:creationId xmlns:a16="http://schemas.microsoft.com/office/drawing/2014/main" xmlns="" id="{94E07199-E2B3-4ACB-A9DB-F60651805129}"/>
                  </a:ext>
                </a:extLst>
              </p:cNvPr>
              <p:cNvSpPr/>
              <p:nvPr/>
            </p:nvSpPr>
            <p:spPr>
              <a:xfrm>
                <a:off x="5682675" y="4364614"/>
                <a:ext cx="158727" cy="1435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41" name="直接连接符 41">
                <a:extLst>
                  <a:ext uri="{FF2B5EF4-FFF2-40B4-BE49-F238E27FC236}">
                    <a16:creationId xmlns:a16="http://schemas.microsoft.com/office/drawing/2014/main" xmlns="" id="{7E6996CD-6EF1-46E3-8BF8-634064AFA4CE}"/>
                  </a:ext>
                </a:extLst>
              </p:cNvPr>
              <p:cNvCxnSpPr/>
              <p:nvPr/>
            </p:nvCxnSpPr>
            <p:spPr>
              <a:xfrm flipH="1">
                <a:off x="5511409" y="4484212"/>
                <a:ext cx="210948" cy="389568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2">
                <a:extLst>
                  <a:ext uri="{FF2B5EF4-FFF2-40B4-BE49-F238E27FC236}">
                    <a16:creationId xmlns:a16="http://schemas.microsoft.com/office/drawing/2014/main" xmlns="" id="{87E0B47F-C4A3-490F-AA93-F336F8F53F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33269" y="4869254"/>
                <a:ext cx="2778969" cy="4526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Группа 6"/>
            <p:cNvGrpSpPr/>
            <p:nvPr/>
          </p:nvGrpSpPr>
          <p:grpSpPr>
            <a:xfrm>
              <a:off x="8283574" y="1585697"/>
              <a:ext cx="2007020" cy="440148"/>
              <a:chOff x="7118443" y="2175967"/>
              <a:chExt cx="2191834" cy="467529"/>
            </a:xfrm>
          </p:grpSpPr>
          <p:sp>
            <p:nvSpPr>
              <p:cNvPr id="32" name="椭圆 45">
                <a:extLst>
                  <a:ext uri="{FF2B5EF4-FFF2-40B4-BE49-F238E27FC236}">
                    <a16:creationId xmlns:a16="http://schemas.microsoft.com/office/drawing/2014/main" xmlns="" id="{3CCB149E-86FA-48A7-8927-812B1A547569}"/>
                  </a:ext>
                </a:extLst>
              </p:cNvPr>
              <p:cNvSpPr/>
              <p:nvPr/>
            </p:nvSpPr>
            <p:spPr>
              <a:xfrm>
                <a:off x="7118443" y="2499978"/>
                <a:ext cx="158727" cy="1435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33" name="组合 47">
                <a:extLst>
                  <a:ext uri="{FF2B5EF4-FFF2-40B4-BE49-F238E27FC236}">
                    <a16:creationId xmlns:a16="http://schemas.microsoft.com/office/drawing/2014/main" xmlns="" id="{A62BA8C0-A630-464E-BEC5-655CF8EA1618}"/>
                  </a:ext>
                </a:extLst>
              </p:cNvPr>
              <p:cNvGrpSpPr/>
              <p:nvPr/>
            </p:nvGrpSpPr>
            <p:grpSpPr>
              <a:xfrm flipH="1">
                <a:off x="7253925" y="2175967"/>
                <a:ext cx="2056352" cy="345028"/>
                <a:chOff x="3247521" y="1480458"/>
                <a:chExt cx="2256450" cy="418722"/>
              </a:xfrm>
            </p:grpSpPr>
            <p:cxnSp>
              <p:nvCxnSpPr>
                <p:cNvPr id="39" name="直接连接符 49">
                  <a:extLst>
                    <a:ext uri="{FF2B5EF4-FFF2-40B4-BE49-F238E27FC236}">
                      <a16:creationId xmlns:a16="http://schemas.microsoft.com/office/drawing/2014/main" xmlns="" id="{07F58628-952A-461B-A435-DB61439703D0}"/>
                    </a:ext>
                  </a:extLst>
                </p:cNvPr>
                <p:cNvCxnSpPr>
                  <a:stCxn id="32" idx="7"/>
                </p:cNvCxnSpPr>
                <p:nvPr/>
              </p:nvCxnSpPr>
              <p:spPr>
                <a:xfrm flipH="1" flipV="1">
                  <a:off x="5268686" y="1480458"/>
                  <a:ext cx="235285" cy="418722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51">
                  <a:extLst>
                    <a:ext uri="{FF2B5EF4-FFF2-40B4-BE49-F238E27FC236}">
                      <a16:creationId xmlns:a16="http://schemas.microsoft.com/office/drawing/2014/main" xmlns="" id="{868AF7EE-DDCD-4B77-8C6F-24B38A816F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7521" y="1480459"/>
                  <a:ext cx="2021164" cy="1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椭圆 59">
              <a:extLst>
                <a:ext uri="{FF2B5EF4-FFF2-40B4-BE49-F238E27FC236}">
                  <a16:creationId xmlns:a16="http://schemas.microsoft.com/office/drawing/2014/main" xmlns="" id="{0538B594-66A0-4C17-81EF-733BE4E32781}"/>
                </a:ext>
              </a:extLst>
            </p:cNvPr>
            <p:cNvSpPr/>
            <p:nvPr/>
          </p:nvSpPr>
          <p:spPr>
            <a:xfrm>
              <a:off x="8256532" y="3619928"/>
              <a:ext cx="128667" cy="1172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37" name="直接连接符 82">
              <a:extLst>
                <a:ext uri="{FF2B5EF4-FFF2-40B4-BE49-F238E27FC236}">
                  <a16:creationId xmlns:a16="http://schemas.microsoft.com/office/drawing/2014/main" xmlns="" id="{39D4030F-F87F-4611-9955-71FF4857150E}"/>
                </a:ext>
              </a:extLst>
            </p:cNvPr>
            <p:cNvCxnSpPr/>
            <p:nvPr/>
          </p:nvCxnSpPr>
          <p:spPr>
            <a:xfrm>
              <a:off x="8385199" y="3737155"/>
              <a:ext cx="287012" cy="46045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04"/>
            <p:cNvSpPr>
              <a:spLocks noChangeArrowheads="1"/>
            </p:cNvSpPr>
            <p:nvPr/>
          </p:nvSpPr>
          <p:spPr bwMode="auto">
            <a:xfrm>
              <a:off x="4836740" y="1004931"/>
              <a:ext cx="2944763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финансовой поддержки </a:t>
              </a: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xmlns="" id="{BF52D09A-C791-4F00-A605-58666BC95BE6}"/>
                </a:ext>
              </a:extLst>
            </p:cNvPr>
            <p:cNvSpPr txBox="1"/>
            <p:nvPr/>
          </p:nvSpPr>
          <p:spPr>
            <a:xfrm>
              <a:off x="8584656" y="1025734"/>
              <a:ext cx="3334075" cy="336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Информационное сопровождение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17">
              <a:extLst>
                <a:ext uri="{FF2B5EF4-FFF2-40B4-BE49-F238E27FC236}">
                  <a16:creationId xmlns:a16="http://schemas.microsoft.com/office/drawing/2014/main" xmlns="" id="{BF52D09A-C791-4F00-A605-58666BC95BE6}"/>
                </a:ext>
              </a:extLst>
            </p:cNvPr>
            <p:cNvSpPr txBox="1"/>
            <p:nvPr/>
          </p:nvSpPr>
          <p:spPr>
            <a:xfrm>
              <a:off x="4351155" y="3974507"/>
              <a:ext cx="2872503" cy="336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паспортизация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49408" y="2943707"/>
              <a:ext cx="2493661" cy="580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Квалифицированная психологическая помощь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892284" y="3301992"/>
              <a:ext cx="2869040" cy="479345"/>
              <a:chOff x="2860570" y="4517014"/>
              <a:chExt cx="3133232" cy="509166"/>
            </a:xfrm>
          </p:grpSpPr>
          <p:sp>
            <p:nvSpPr>
              <p:cNvPr id="64" name="椭圆 39">
                <a:extLst>
                  <a:ext uri="{FF2B5EF4-FFF2-40B4-BE49-F238E27FC236}">
                    <a16:creationId xmlns:a16="http://schemas.microsoft.com/office/drawing/2014/main" xmlns="" id="{94E07199-E2B3-4ACB-A9DB-F60651805129}"/>
                  </a:ext>
                </a:extLst>
              </p:cNvPr>
              <p:cNvSpPr/>
              <p:nvPr/>
            </p:nvSpPr>
            <p:spPr>
              <a:xfrm>
                <a:off x="5835075" y="4517014"/>
                <a:ext cx="158727" cy="1435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65" name="组合 40">
                <a:extLst>
                  <a:ext uri="{FF2B5EF4-FFF2-40B4-BE49-F238E27FC236}">
                    <a16:creationId xmlns:a16="http://schemas.microsoft.com/office/drawing/2014/main" xmlns="" id="{773723CB-1FD9-4F88-9F64-97AAC2CEAB17}"/>
                  </a:ext>
                </a:extLst>
              </p:cNvPr>
              <p:cNvGrpSpPr/>
              <p:nvPr/>
            </p:nvGrpSpPr>
            <p:grpSpPr>
              <a:xfrm flipV="1">
                <a:off x="2860570" y="4636612"/>
                <a:ext cx="3014187" cy="389568"/>
                <a:chOff x="2164397" y="1370540"/>
                <a:chExt cx="3307490" cy="472774"/>
              </a:xfrm>
            </p:grpSpPr>
            <p:cxnSp>
              <p:nvCxnSpPr>
                <p:cNvPr id="66" name="直接连接符 41">
                  <a:extLst>
                    <a:ext uri="{FF2B5EF4-FFF2-40B4-BE49-F238E27FC236}">
                      <a16:creationId xmlns:a16="http://schemas.microsoft.com/office/drawing/2014/main" xmlns="" id="{7E6996CD-6EF1-46E3-8BF8-634064AFA4CE}"/>
                    </a:ext>
                  </a:extLst>
                </p:cNvPr>
                <p:cNvCxnSpPr/>
                <p:nvPr/>
              </p:nvCxnSpPr>
              <p:spPr>
                <a:xfrm flipH="1" flipV="1">
                  <a:off x="5240412" y="1370540"/>
                  <a:ext cx="231475" cy="47277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42">
                  <a:extLst>
                    <a:ext uri="{FF2B5EF4-FFF2-40B4-BE49-F238E27FC236}">
                      <a16:creationId xmlns:a16="http://schemas.microsoft.com/office/drawing/2014/main" xmlns="" id="{87E0B47F-C4A3-490F-AA93-F336F8F53F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64397" y="1376033"/>
                  <a:ext cx="3076925" cy="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2" name="椭圆 45">
              <a:extLst>
                <a:ext uri="{FF2B5EF4-FFF2-40B4-BE49-F238E27FC236}">
                  <a16:creationId xmlns:a16="http://schemas.microsoft.com/office/drawing/2014/main" xmlns="" id="{3CCB149E-86FA-48A7-8927-812B1A547569}"/>
                </a:ext>
              </a:extLst>
            </p:cNvPr>
            <p:cNvSpPr/>
            <p:nvPr/>
          </p:nvSpPr>
          <p:spPr>
            <a:xfrm>
              <a:off x="8622970" y="3230234"/>
              <a:ext cx="158193" cy="13511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cxnSp>
          <p:nvCxnSpPr>
            <p:cNvPr id="74" name="直接连接符 49">
              <a:extLst>
                <a:ext uri="{FF2B5EF4-FFF2-40B4-BE49-F238E27FC236}">
                  <a16:creationId xmlns:a16="http://schemas.microsoft.com/office/drawing/2014/main" xmlns="" id="{07F58628-952A-461B-A435-DB61439703D0}"/>
                </a:ext>
              </a:extLst>
            </p:cNvPr>
            <p:cNvCxnSpPr>
              <a:stCxn id="72" idx="7"/>
            </p:cNvCxnSpPr>
            <p:nvPr/>
          </p:nvCxnSpPr>
          <p:spPr>
            <a:xfrm flipV="1">
              <a:off x="8757996" y="2925201"/>
              <a:ext cx="213700" cy="32482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51">
              <a:extLst>
                <a:ext uri="{FF2B5EF4-FFF2-40B4-BE49-F238E27FC236}">
                  <a16:creationId xmlns:a16="http://schemas.microsoft.com/office/drawing/2014/main" xmlns="" id="{868AF7EE-DDCD-4B77-8C6F-24B38A816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1696" y="2925201"/>
              <a:ext cx="1865342" cy="34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51">
              <a:extLst>
                <a:ext uri="{FF2B5EF4-FFF2-40B4-BE49-F238E27FC236}">
                  <a16:creationId xmlns:a16="http://schemas.microsoft.com/office/drawing/2014/main" xmlns="" id="{868AF7EE-DDCD-4B77-8C6F-24B38A816F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7351" y="4189606"/>
              <a:ext cx="1865342" cy="34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8676803" y="3619929"/>
              <a:ext cx="2099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Оказание социальных услуг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9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16536" y="1241854"/>
            <a:ext cx="4575464" cy="47329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11162766"/>
              </p:ext>
            </p:extLst>
          </p:nvPr>
        </p:nvGraphicFramePr>
        <p:xfrm>
          <a:off x="47328" y="2480764"/>
          <a:ext cx="7392821" cy="370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328" y="410857"/>
            <a:ext cx="1214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МИНИСТЕРСТВА ТРУДА И СОЦИАЛЬНОГО РАЗВИТИЯ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С СО НКО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709" y="1649767"/>
            <a:ext cx="609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ПЕРЕДАННЫЕ СО НКО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ДЕНЕЖНЫЕ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ОКАЗАНИЕ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УСЛУГ, 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рублей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4612" y="2072851"/>
            <a:ext cx="42244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НКО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субсидию на оказание услуг 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НКО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поставщиков социальных услуг получили компенсацию за оказанные социальные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НКО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поставщиков социальных услуг получили компенсацию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сертификатам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01662" y="6151853"/>
            <a:ext cx="5253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39"/>
            <a:r>
              <a:rPr lang="ru-RU" sz="2400" kern="0" dirty="0">
                <a:solidFill>
                  <a:schemeClr val="accent5">
                    <a:lumMod val="50000"/>
                  </a:schemeClr>
                </a:solidFill>
                <a:latin typeface="Arial"/>
                <a:ea typeface="Arial Unicode MS"/>
              </a:rPr>
              <a:t>Всего выделено </a:t>
            </a:r>
            <a:r>
              <a:rPr lang="ru-RU" sz="2400" b="1" kern="0" dirty="0" smtClean="0">
                <a:solidFill>
                  <a:srgbClr val="C00000"/>
                </a:solidFill>
                <a:latin typeface="Arial"/>
                <a:ea typeface="Arial Unicode MS"/>
              </a:rPr>
              <a:t>99,3 млн </a:t>
            </a:r>
            <a:r>
              <a:rPr lang="ru-RU" sz="2400" b="1" kern="0" dirty="0">
                <a:solidFill>
                  <a:srgbClr val="C00000"/>
                </a:solidFill>
                <a:latin typeface="Arial"/>
                <a:ea typeface="Arial Unicode MS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0829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57300"/>
            <a:ext cx="3695733" cy="51449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028483" y="1257300"/>
            <a:ext cx="79937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№ 189-ФЗ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министерством труда и социального развития Новосибирской области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следующих государственных услуг в социальной сфере:</a:t>
            </a:r>
          </a:p>
          <a:p>
            <a:pPr indent="-285744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социальных услуг, предоставляемых гражданам при отсутствии определенного места жительства и занятий в полустационарной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8330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ФЕДЕРАЛЬНОГО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 ОТ 13.07.2020 №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189-ФЗ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039" y="2379883"/>
            <a:ext cx="3027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АПРОБАЦИЯ ОСУЩЕСТВЛЯЕТСЯ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ДВУХ ГОСУДАРСТВЕННЫХ УСЛУГ С 2022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278375" y="3564081"/>
            <a:ext cx="3733519" cy="940818"/>
            <a:chOff x="6892258" y="4052795"/>
            <a:chExt cx="4743461" cy="188163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892258" y="4052797"/>
              <a:ext cx="2135187" cy="18816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51" tIns="108451" rIns="108451" bIns="108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СО НКО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377 сертификатов</a:t>
              </a:r>
              <a:endParaRPr lang="ru-RU" sz="14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9116884" y="4619257"/>
              <a:ext cx="294209" cy="659666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8" bIns="10590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500532" y="4052795"/>
              <a:ext cx="2135187" cy="18816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51" tIns="108451" rIns="108451" bIns="108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Компенсировано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8,3  млн рублей</a:t>
              </a:r>
              <a:endParaRPr lang="ru-RU" sz="14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28483" y="4709215"/>
            <a:ext cx="792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сопровождения при содействии занятости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инвалидов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8278374" y="5401996"/>
            <a:ext cx="3743907" cy="940818"/>
            <a:chOff x="6892258" y="4052795"/>
            <a:chExt cx="4743461" cy="188163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892258" y="4052797"/>
              <a:ext cx="2135187" cy="18816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51" tIns="108451" rIns="108451" bIns="108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СО НКО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сертификатов</a:t>
              </a:r>
              <a:endParaRPr lang="ru-RU" sz="14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9116884" y="4619257"/>
              <a:ext cx="294209" cy="659666"/>
            </a:xfrm>
            <a:custGeom>
              <a:avLst/>
              <a:gdLst>
                <a:gd name="connsiteX0" fmla="*/ 0 w 452659"/>
                <a:gd name="connsiteY0" fmla="*/ 105905 h 529526"/>
                <a:gd name="connsiteX1" fmla="*/ 226330 w 452659"/>
                <a:gd name="connsiteY1" fmla="*/ 105905 h 529526"/>
                <a:gd name="connsiteX2" fmla="*/ 226330 w 452659"/>
                <a:gd name="connsiteY2" fmla="*/ 0 h 529526"/>
                <a:gd name="connsiteX3" fmla="*/ 452659 w 452659"/>
                <a:gd name="connsiteY3" fmla="*/ 264763 h 529526"/>
                <a:gd name="connsiteX4" fmla="*/ 226330 w 452659"/>
                <a:gd name="connsiteY4" fmla="*/ 529526 h 529526"/>
                <a:gd name="connsiteX5" fmla="*/ 226330 w 452659"/>
                <a:gd name="connsiteY5" fmla="*/ 423621 h 529526"/>
                <a:gd name="connsiteX6" fmla="*/ 0 w 452659"/>
                <a:gd name="connsiteY6" fmla="*/ 423621 h 529526"/>
                <a:gd name="connsiteX7" fmla="*/ 0 w 452659"/>
                <a:gd name="connsiteY7" fmla="*/ 105905 h 5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2659" h="529526">
                  <a:moveTo>
                    <a:pt x="0" y="105905"/>
                  </a:moveTo>
                  <a:lnTo>
                    <a:pt x="226330" y="105905"/>
                  </a:lnTo>
                  <a:lnTo>
                    <a:pt x="226330" y="0"/>
                  </a:lnTo>
                  <a:lnTo>
                    <a:pt x="452659" y="264763"/>
                  </a:lnTo>
                  <a:lnTo>
                    <a:pt x="226330" y="529526"/>
                  </a:lnTo>
                  <a:lnTo>
                    <a:pt x="226330" y="423621"/>
                  </a:lnTo>
                  <a:lnTo>
                    <a:pt x="0" y="423621"/>
                  </a:lnTo>
                  <a:lnTo>
                    <a:pt x="0" y="1059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905" rIns="135798" bIns="10590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500532" y="4052795"/>
              <a:ext cx="2135187" cy="18816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451" tIns="108451" rIns="108451" bIns="1084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Компенсировано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тыс. рублей</a:t>
              </a:r>
              <a:endParaRPr lang="ru-RU" sz="14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6226590" y="3564081"/>
            <a:ext cx="1680579" cy="940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451" tIns="108451" rIns="108451" bIns="108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1325 сертификатов</a:t>
            </a:r>
            <a:endParaRPr lang="ru-RU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8011609" y="3886711"/>
            <a:ext cx="231568" cy="329833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6940" y="3581218"/>
            <a:ext cx="1787868" cy="940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451" tIns="108451" rIns="108451" bIns="108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государственные учреждения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948 сертификатов</a:t>
            </a:r>
          </a:p>
        </p:txBody>
      </p:sp>
      <p:sp>
        <p:nvSpPr>
          <p:cNvPr id="26" name="Полилиния 25"/>
          <p:cNvSpPr/>
          <p:nvPr/>
        </p:nvSpPr>
        <p:spPr>
          <a:xfrm rot="10800000">
            <a:off x="5890003" y="3864561"/>
            <a:ext cx="229298" cy="331200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61787" y="5377808"/>
            <a:ext cx="1680579" cy="940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451" tIns="108451" rIns="108451" bIns="108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</a:t>
            </a:r>
            <a:endParaRPr lang="ru-RU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8046806" y="5700438"/>
            <a:ext cx="231568" cy="329833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69131" y="5397775"/>
            <a:ext cx="1802424" cy="940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451" tIns="108451" rIns="108451" bIns="1084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занятости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сертификатов</a:t>
            </a:r>
            <a:endParaRPr lang="ru-RU" sz="14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илиния 29"/>
          <p:cNvSpPr/>
          <p:nvPr/>
        </p:nvSpPr>
        <p:spPr>
          <a:xfrm rot="10800000">
            <a:off x="5925200" y="5678288"/>
            <a:ext cx="229298" cy="331200"/>
          </a:xfrm>
          <a:custGeom>
            <a:avLst/>
            <a:gdLst>
              <a:gd name="connsiteX0" fmla="*/ 0 w 452659"/>
              <a:gd name="connsiteY0" fmla="*/ 105905 h 529526"/>
              <a:gd name="connsiteX1" fmla="*/ 226330 w 452659"/>
              <a:gd name="connsiteY1" fmla="*/ 105905 h 529526"/>
              <a:gd name="connsiteX2" fmla="*/ 226330 w 452659"/>
              <a:gd name="connsiteY2" fmla="*/ 0 h 529526"/>
              <a:gd name="connsiteX3" fmla="*/ 452659 w 452659"/>
              <a:gd name="connsiteY3" fmla="*/ 264763 h 529526"/>
              <a:gd name="connsiteX4" fmla="*/ 226330 w 452659"/>
              <a:gd name="connsiteY4" fmla="*/ 529526 h 529526"/>
              <a:gd name="connsiteX5" fmla="*/ 226330 w 452659"/>
              <a:gd name="connsiteY5" fmla="*/ 423621 h 529526"/>
              <a:gd name="connsiteX6" fmla="*/ 0 w 452659"/>
              <a:gd name="connsiteY6" fmla="*/ 423621 h 529526"/>
              <a:gd name="connsiteX7" fmla="*/ 0 w 452659"/>
              <a:gd name="connsiteY7" fmla="*/ 105905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659" h="529526">
                <a:moveTo>
                  <a:pt x="0" y="105905"/>
                </a:moveTo>
                <a:lnTo>
                  <a:pt x="226330" y="105905"/>
                </a:lnTo>
                <a:lnTo>
                  <a:pt x="226330" y="0"/>
                </a:lnTo>
                <a:lnTo>
                  <a:pt x="452659" y="264763"/>
                </a:lnTo>
                <a:lnTo>
                  <a:pt x="226330" y="529526"/>
                </a:lnTo>
                <a:lnTo>
                  <a:pt x="226330" y="423621"/>
                </a:lnTo>
                <a:lnTo>
                  <a:pt x="0" y="423621"/>
                </a:lnTo>
                <a:lnTo>
                  <a:pt x="0" y="10590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905" rIns="135798" bIns="1059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 11">
            <a:extLst>
              <a:ext uri="{FF2B5EF4-FFF2-40B4-BE49-F238E27FC236}">
                <a16:creationId xmlns="" xmlns:a16="http://schemas.microsoft.com/office/drawing/2014/main" id="{69461EC9-A94F-4225-B526-5C862F340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lumMod val="40000"/>
              <a:lumOff val="6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93664"/>
            <a:ext cx="34435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РЕГИОНАЛЬНЫЙ КОНКУРС «ЛУЧШАЯ ОРГАНИЗАЦИЯ В СФЕРАХ ЗАНЯТОСТИ НАСЕЛЕНИЯ, СОЦИАЛЬНОЙ ЗАЩИТЫ НАСЕЛЕНИЯ И СОЦИАЛЬНОГО ОБСЛУЖИВАНИЯ ГРАЖДАН В НОВОСИБИРСКОЙ ОБЛАСТИ»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6222" y="758952"/>
            <a:ext cx="459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организации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государственные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негосударственные организации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56" y="758953"/>
            <a:ext cx="3825584" cy="5320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3592" y="1859582"/>
            <a:ext cx="47673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ГАУСО НСО 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Новосибирский областной геронтологический центр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города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 «Городской Центр социальной помощи семье и детям»;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ГАУСО НСО 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Реабилитационный центр для детей и подростков с ограниченными возможностями здоровья «Рассвет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НСО 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 населения города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Искитима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НСО 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социальной поддержки населения г.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3572" y="365126"/>
            <a:ext cx="12265572" cy="5702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ЗАДАЧИ ОТРАСЛИ НА 2023 ГОД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027466"/>
            <a:ext cx="11729544" cy="5390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Реализация региональных составляющих национального проекта </a:t>
            </a: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Демография».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Формирование сбалансированной системы мер по снижению уровня бедности и повышению доходов населения Новосибирской области, включая адресную поддержку нуждающегося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 Содействие эффективному распределению трудовых ресурсов Новосибирской области и удовлетворению экономики региона в кадрах, в том числе за счет профессиональной ориентации (переориентации) взрослого населения и организации профессионального обучения и дополнительного профессионального образования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Реализация комплексного подхода к социальному обслуживанию и социальному сопровождению семей с детьми, нуждающихся в помощи и поддержке.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 Внедрение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проактивного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формата помощи семьям, направленного на раннее выявление и профилактику детского и семейного неблагополучия.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 Своевременное и эффективное принятие мер по обеспечению жилыми помещениями детей-сирот и детей, оставшихся без попечения родителей.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 Развитие современных эффективных социальных практик по поддержке жизненного потенциала семей, воспитывающих детей с инвалидностью, повышение качества и доступности социальных услуг, в том числе за счет развития дистанционных сервисов.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 Повышение адресности оказания социальной помощи гражданам пожилого возраста и инвалидам.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 Содействие развитию конкурентного рынка социальных услуг, в том числе путем реализации механизмов государственного социального заказа.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 Цифровая трансформация сферы социальной поддержки, труда и занятости населения.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8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362291" y="3527777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00080" y="4050245"/>
            <a:ext cx="5139997" cy="1259813"/>
            <a:chOff x="4060041" y="4178652"/>
            <a:chExt cx="5139997" cy="1259813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060041" y="4178652"/>
              <a:ext cx="51399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ru-RU" altLang="ru-RU" sz="1600" dirty="0" smtClean="0">
                  <a:cs typeface="Arial" panose="020B0604020202020204" pitchFamily="34" charset="0"/>
                </a:rPr>
                <a:t>630007, г</a:t>
              </a:r>
              <a:r>
                <a:rPr lang="ru-RU" altLang="ru-RU" sz="1600" dirty="0">
                  <a:cs typeface="Arial" panose="020B0604020202020204" pitchFamily="34" charset="0"/>
                </a:rPr>
                <a:t>. Новосибирск, </a:t>
              </a:r>
              <a:r>
                <a:rPr lang="ru-RU" altLang="ru-RU" sz="1600" dirty="0" smtClean="0">
                  <a:cs typeface="Arial" panose="020B0604020202020204" pitchFamily="34" charset="0"/>
                </a:rPr>
                <a:t>ул. Серебренниковская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, д. 6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4513315" y="4482023"/>
              <a:ext cx="39230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тел: (383) 238-75-10,</a:t>
              </a:r>
              <a:r>
                <a:rPr kumimoji="0" lang="ru-RU" altLang="ru-RU" sz="1600" b="0" i="0" u="none" strike="noStrike" cap="none" normalizeH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фак (383) 238-79-34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4961547" y="4834554"/>
              <a:ext cx="31184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600" dirty="0" smtClean="0">
                  <a:cs typeface="Arial" panose="020B0604020202020204" pitchFamily="34" charset="0"/>
                </a:rPr>
                <a:t>электронная почта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:</a:t>
              </a:r>
              <a:r>
                <a:rPr kumimoji="0" lang="en-US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</a:t>
              </a:r>
              <a:r>
                <a:rPr lang="en-US" altLang="ru-RU" sz="1600" dirty="0">
                  <a:cs typeface="Arial" panose="020B0604020202020204" pitchFamily="34" charset="0"/>
                </a:rPr>
                <a:t>us</a:t>
              </a:r>
              <a:r>
                <a:rPr lang="ru-RU" altLang="ru-RU" sz="1600" dirty="0" smtClean="0">
                  <a:cs typeface="Arial" panose="020B0604020202020204" pitchFamily="34" charset="0"/>
                </a:rPr>
                <a:t>zn@nso.ru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4736774" y="5192244"/>
              <a:ext cx="37573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официальный сайт: </a:t>
              </a:r>
              <a:r>
                <a:rPr lang="en-US" altLang="ru-RU" sz="1600" dirty="0">
                  <a:cs typeface="Arial" panose="020B0604020202020204" pitchFamily="34" charset="0"/>
                </a:rPr>
                <a:t>https://mtsr.nso.ru</a:t>
              </a:r>
              <a:r>
                <a:rPr lang="en-US" altLang="ru-RU" sz="1600" dirty="0" smtClean="0">
                  <a:cs typeface="Arial" panose="020B0604020202020204" pitchFamily="34" charset="0"/>
                </a:rPr>
                <a:t>/</a:t>
              </a: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0" y="1706149"/>
            <a:ext cx="12192000" cy="1969957"/>
          </a:xfrm>
          <a:prstGeom prst="rect">
            <a:avLst/>
          </a:prstGeom>
          <a:solidFill>
            <a:srgbClr val="2865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  <p:pic>
        <p:nvPicPr>
          <p:cNvPr id="21" name="Рисунок 20" descr="Герб Новосибирской област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42" y="443620"/>
            <a:ext cx="808516" cy="95390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266528" y="2224878"/>
            <a:ext cx="9702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МИНИСТЕРСТВО ТРУДА И СОЦИАЛЬНОГО РАЗВИТИЯ НОВОСИБИРСКОЙ ОБЛАСТИ </a:t>
            </a:r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808784" y="5628884"/>
            <a:ext cx="6574431" cy="686968"/>
            <a:chOff x="2960780" y="5755884"/>
            <a:chExt cx="6574431" cy="686968"/>
          </a:xfrm>
        </p:grpSpPr>
        <p:sp>
          <p:nvSpPr>
            <p:cNvPr id="23" name="Rectangle 59"/>
            <p:cNvSpPr>
              <a:spLocks noChangeArrowheads="1"/>
            </p:cNvSpPr>
            <p:nvPr/>
          </p:nvSpPr>
          <p:spPr bwMode="auto">
            <a:xfrm>
              <a:off x="8169453" y="6193854"/>
              <a:ext cx="136575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https://vkcom/msrnso</a:t>
              </a:r>
              <a:endParaRPr kumimoji="0" lang="ru-RU" altLang="ru-RU" sz="1800" b="0" i="0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sp>
          <p:nvSpPr>
            <p:cNvPr id="27" name="Rectangle 60"/>
            <p:cNvSpPr>
              <a:spLocks noChangeArrowheads="1"/>
            </p:cNvSpPr>
            <p:nvPr/>
          </p:nvSpPr>
          <p:spPr bwMode="auto">
            <a:xfrm>
              <a:off x="9157038" y="6187211"/>
              <a:ext cx="3847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  <p:pic>
          <p:nvPicPr>
            <p:cNvPr id="28" name="Picture 6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238" y="5760173"/>
              <a:ext cx="31591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613" y="5795359"/>
              <a:ext cx="3175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11" b="49622"/>
            <a:stretch/>
          </p:blipFill>
          <p:spPr>
            <a:xfrm>
              <a:off x="8666737" y="5755884"/>
              <a:ext cx="371191" cy="357631"/>
            </a:xfrm>
            <a:prstGeom prst="rect">
              <a:avLst/>
            </a:prstGeom>
          </p:spPr>
        </p:pic>
        <p:pic>
          <p:nvPicPr>
            <p:cNvPr id="31" name="Picture 2" descr="https://logos-marques.com/wp-content/uploads/2021/03/Odnoklassniki-Color-1536x869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54120" y="5774058"/>
              <a:ext cx="695131" cy="393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5036195" y="6162417"/>
              <a:ext cx="24545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ru-RU" sz="11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https://ok.ru/group/58758250496025</a:t>
              </a:r>
              <a:endParaRPr lang="ru-RU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4" descr="https://azardetdom.ru/telegram-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389" y="5802627"/>
              <a:ext cx="441245" cy="374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2960780" y="6181242"/>
              <a:ext cx="154080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1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https://t.me/mtsrnsoru</a:t>
              </a:r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2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11">
            <a:extLst>
              <a:ext uri="{FF2B5EF4-FFF2-40B4-BE49-F238E27FC236}">
                <a16:creationId xmlns="" xmlns:a16="http://schemas.microsoft.com/office/drawing/2014/main" id="{69461EC9-A94F-4225-B526-5C862F340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919" y="2214866"/>
            <a:ext cx="294748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РЕГИОНАЛЬНЫЙ ПРОЕКТ «ФИНАНСОВАЯ ПОДДЕРЖКА СЕМЕЙ ПРИ РОЖДЕНИИ ДЕТЕЙ»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8385" y="908547"/>
            <a:ext cx="4398679" cy="102452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1" tIns="88113" rIns="126213" bIns="88114" numCol="1" spcCol="1270" anchor="t" anchorCtr="0">
            <a:noAutofit/>
          </a:bodyPr>
          <a:lstStyle/>
          <a:p>
            <a:pPr marL="285750" lvl="1" indent="-28575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– </a:t>
            </a:r>
            <a:r>
              <a:rPr lang="ru-RU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27 500 семей</a:t>
            </a:r>
            <a:endParaRPr lang="ru-RU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– </a:t>
            </a:r>
            <a:r>
              <a:rPr lang="ru-RU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29 431 семья</a:t>
            </a:r>
            <a:endParaRPr lang="ru-RU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2388" y="908546"/>
            <a:ext cx="3653772" cy="1024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47" tIns="87282" rIns="112047" bIns="87282" numCol="1" spcCol="1270" anchor="t" anchorCtr="0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выплата в связи с рождением (усыновлением) первого ребенка</a:t>
            </a:r>
            <a:endParaRPr lang="ru-RU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8385" y="2253239"/>
            <a:ext cx="4398679" cy="102452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1" tIns="88113" rIns="126213" bIns="88114" numCol="1" spcCol="1270" anchor="t" anchorCtr="0">
            <a:noAutofit/>
          </a:bodyPr>
          <a:lstStyle/>
          <a:p>
            <a:pPr marL="285750" lvl="1" indent="-28575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– </a:t>
            </a:r>
            <a:r>
              <a:rPr lang="ru-RU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18 679 семей</a:t>
            </a:r>
            <a:endParaRPr lang="ru-RU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20 096</a:t>
            </a:r>
            <a:r>
              <a:rPr lang="ru-RU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семей</a:t>
            </a:r>
            <a:endParaRPr lang="ru-RU" sz="1200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2388" y="2253239"/>
            <a:ext cx="3653772" cy="1024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47" tIns="87282" rIns="112047" bIns="87282" numCol="1" spcCol="1270" anchor="t" anchorCtr="0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выплата в случае рождения после 31.12.2012 третьего и последующих детей до достижения ребенком возраста 3-х лет</a:t>
            </a:r>
            <a:endParaRPr lang="ru-RU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68385" y="3581626"/>
            <a:ext cx="4398679" cy="104083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1" tIns="88114" rIns="126213" bIns="88113" numCol="1" spcCol="1270" anchor="t" anchorCtr="0">
            <a:noAutofit/>
          </a:bodyPr>
          <a:lstStyle/>
          <a:p>
            <a:pPr marL="2857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9 500 семей</a:t>
            </a:r>
            <a:endParaRPr lang="ru-RU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13 866 семей </a:t>
            </a:r>
            <a:endParaRPr lang="ru-RU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22388" y="3581627"/>
            <a:ext cx="3653772" cy="1040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47" tIns="87282" rIns="112047" bIns="87282" numCol="1" spcCol="1270" anchor="t" anchorCtr="0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Единовременное дополнительное пособие при рождении ребенка в молодой семье</a:t>
            </a:r>
            <a:endParaRPr lang="ru-RU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58783" y="4864944"/>
            <a:ext cx="4408282" cy="116358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1" tIns="88114" rIns="126213" bIns="88113" numCol="1" spcCol="1270" anchor="t" anchorCtr="0">
            <a:noAutofit/>
          </a:bodyPr>
          <a:lstStyle/>
          <a:p>
            <a:pPr marL="2857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4 200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</a:t>
            </a:r>
          </a:p>
          <a:p>
            <a:pPr marL="2857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4 584 сертификата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выдано, распорядились средствами сертификата –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4 483 семьи</a:t>
            </a:r>
            <a:endParaRPr lang="ru-RU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22388" y="4864944"/>
            <a:ext cx="3653772" cy="11635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047" tIns="87282" rIns="112047" bIns="87282" numCol="1" spcCol="1270" anchor="t" anchorCtr="0">
            <a:noAutofit/>
          </a:bodyPr>
          <a:lstStyle/>
          <a:p>
            <a:pPr lvl="0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Сертификаты на получение областного семейного капитала/ Распоряжение средствами семейного капитала</a:t>
            </a:r>
            <a:endParaRPr lang="ru-RU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4026" y="378453"/>
            <a:ext cx="306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 11">
            <a:extLst>
              <a:ext uri="{FF2B5EF4-FFF2-40B4-BE49-F238E27FC236}">
                <a16:creationId xmlns="" xmlns:a16="http://schemas.microsoft.com/office/drawing/2014/main" id="{69461EC9-A94F-4225-B526-5C862F340F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55" y="2287057"/>
            <a:ext cx="2947482" cy="1776221"/>
          </a:xfrm>
        </p:spPr>
        <p:txBody>
          <a:bodyPr anchor="t" anchorCtr="0">
            <a:norm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ОБЛАСТНОЙ СЕМЕЙНЫЙ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КАПИТАЛ</a:t>
            </a:r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121394" y="5316014"/>
            <a:ext cx="7554014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Средствами семейного капитала с 2013 года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распорядились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35 235 семей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21394" y="758952"/>
            <a:ext cx="7767129" cy="4292215"/>
            <a:chOff x="4477903" y="934755"/>
            <a:chExt cx="7058054" cy="429221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192175" y="934755"/>
              <a:ext cx="61358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24 466 семей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направили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средства на погашение ипотеки, ремонт жилья, улучшение жилищных условий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(69,4%)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192175" y="1668544"/>
              <a:ext cx="63437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8 715 семей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направили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средства на приобретение автотранспорта и сельско-хозяйственного оборудования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(24,7%)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92175" y="2455207"/>
              <a:ext cx="6263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1 792 семьи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направили средства на обучение детей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(5,1%) 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192175" y="3783246"/>
              <a:ext cx="5992008" cy="685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42 семьи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направили средства на подключение жилого дома к сетям инженерно-технического обеспечения (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0,12%)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192175" y="3057059"/>
              <a:ext cx="615012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218 семей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направили средства на социальную адаптацию и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интеграцию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 обществе ребенка-инвалида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(0,6%)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85264" y="4541846"/>
              <a:ext cx="6142738" cy="685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 семьи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направили средства на </a:t>
              </a:r>
              <a:r>
                <a:rPr lang="ru-RU" sz="1600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формирование накопительной части трудовой пенсии (0,08%)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477903" y="937338"/>
              <a:ext cx="599860" cy="4124378"/>
              <a:chOff x="4051183" y="937338"/>
              <a:chExt cx="599860" cy="4124378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8792" y="2328435"/>
                <a:ext cx="571031" cy="602893"/>
              </a:xfrm>
              <a:prstGeom prst="rect">
                <a:avLst/>
              </a:prstGeom>
              <a:noFill/>
              <a:effectLst/>
            </p:spPr>
          </p:pic>
          <p:sp>
            <p:nvSpPr>
              <p:cNvPr id="41" name="Freeform 655"/>
              <p:cNvSpPr>
                <a:spLocks noEditPoints="1"/>
              </p:cNvSpPr>
              <p:nvPr/>
            </p:nvSpPr>
            <p:spPr bwMode="auto">
              <a:xfrm>
                <a:off x="4051183" y="937338"/>
                <a:ext cx="533400" cy="533400"/>
              </a:xfrm>
              <a:custGeom>
                <a:avLst/>
                <a:gdLst>
                  <a:gd name="T0" fmla="*/ 1369 w 3357"/>
                  <a:gd name="T1" fmla="*/ 1979 h 3356"/>
                  <a:gd name="T2" fmla="*/ 1342 w 3357"/>
                  <a:gd name="T3" fmla="*/ 1998 h 3356"/>
                  <a:gd name="T4" fmla="*/ 1331 w 3357"/>
                  <a:gd name="T5" fmla="*/ 2030 h 3356"/>
                  <a:gd name="T6" fmla="*/ 2026 w 3357"/>
                  <a:gd name="T7" fmla="*/ 3241 h 3356"/>
                  <a:gd name="T8" fmla="*/ 2024 w 3357"/>
                  <a:gd name="T9" fmla="*/ 2014 h 3356"/>
                  <a:gd name="T10" fmla="*/ 2004 w 3357"/>
                  <a:gd name="T11" fmla="*/ 1986 h 3356"/>
                  <a:gd name="T12" fmla="*/ 1972 w 3357"/>
                  <a:gd name="T13" fmla="*/ 1976 h 3356"/>
                  <a:gd name="T14" fmla="*/ 2373 w 3357"/>
                  <a:gd name="T15" fmla="*/ 423 h 3356"/>
                  <a:gd name="T16" fmla="*/ 2720 w 3357"/>
                  <a:gd name="T17" fmla="*/ 961 h 3356"/>
                  <a:gd name="T18" fmla="*/ 2373 w 3357"/>
                  <a:gd name="T19" fmla="*/ 423 h 3356"/>
                  <a:gd name="T20" fmla="*/ 405 w 3357"/>
                  <a:gd name="T21" fmla="*/ 1332 h 3356"/>
                  <a:gd name="T22" fmla="*/ 1215 w 3357"/>
                  <a:gd name="T23" fmla="*/ 3241 h 3356"/>
                  <a:gd name="T24" fmla="*/ 1219 w 3357"/>
                  <a:gd name="T25" fmla="*/ 2000 h 3356"/>
                  <a:gd name="T26" fmla="*/ 1239 w 3357"/>
                  <a:gd name="T27" fmla="*/ 1945 h 3356"/>
                  <a:gd name="T28" fmla="*/ 1276 w 3357"/>
                  <a:gd name="T29" fmla="*/ 1901 h 3356"/>
                  <a:gd name="T30" fmla="*/ 1327 w 3357"/>
                  <a:gd name="T31" fmla="*/ 1871 h 3356"/>
                  <a:gd name="T32" fmla="*/ 1386 w 3357"/>
                  <a:gd name="T33" fmla="*/ 1861 h 3356"/>
                  <a:gd name="T34" fmla="*/ 2002 w 3357"/>
                  <a:gd name="T35" fmla="*/ 1864 h 3356"/>
                  <a:gd name="T36" fmla="*/ 2057 w 3357"/>
                  <a:gd name="T37" fmla="*/ 1884 h 3356"/>
                  <a:gd name="T38" fmla="*/ 2101 w 3357"/>
                  <a:gd name="T39" fmla="*/ 1922 h 3356"/>
                  <a:gd name="T40" fmla="*/ 2131 w 3357"/>
                  <a:gd name="T41" fmla="*/ 1971 h 3356"/>
                  <a:gd name="T42" fmla="*/ 2141 w 3357"/>
                  <a:gd name="T43" fmla="*/ 2030 h 3356"/>
                  <a:gd name="T44" fmla="*/ 2952 w 3357"/>
                  <a:gd name="T45" fmla="*/ 3241 h 3356"/>
                  <a:gd name="T46" fmla="*/ 2836 w 3357"/>
                  <a:gd name="T47" fmla="*/ 1225 h 3356"/>
                  <a:gd name="T48" fmla="*/ 1678 w 3357"/>
                  <a:gd name="T49" fmla="*/ 157 h 3356"/>
                  <a:gd name="T50" fmla="*/ 2257 w 3357"/>
                  <a:gd name="T51" fmla="*/ 534 h 3356"/>
                  <a:gd name="T52" fmla="*/ 2836 w 3357"/>
                  <a:gd name="T53" fmla="*/ 308 h 3356"/>
                  <a:gd name="T54" fmla="*/ 3339 w 3357"/>
                  <a:gd name="T55" fmla="*/ 1532 h 3356"/>
                  <a:gd name="T56" fmla="*/ 3355 w 3357"/>
                  <a:gd name="T57" fmla="*/ 1557 h 3356"/>
                  <a:gd name="T58" fmla="*/ 3356 w 3357"/>
                  <a:gd name="T59" fmla="*/ 1586 h 3356"/>
                  <a:gd name="T60" fmla="*/ 3342 w 3357"/>
                  <a:gd name="T61" fmla="*/ 1613 h 3356"/>
                  <a:gd name="T62" fmla="*/ 3315 w 3357"/>
                  <a:gd name="T63" fmla="*/ 1629 h 3356"/>
                  <a:gd name="T64" fmla="*/ 3285 w 3357"/>
                  <a:gd name="T65" fmla="*/ 1630 h 3356"/>
                  <a:gd name="T66" fmla="*/ 3260 w 3357"/>
                  <a:gd name="T67" fmla="*/ 1615 h 3356"/>
                  <a:gd name="T68" fmla="*/ 3067 w 3357"/>
                  <a:gd name="T69" fmla="*/ 3356 h 3356"/>
                  <a:gd name="T70" fmla="*/ 289 w 3357"/>
                  <a:gd name="T71" fmla="*/ 1439 h 3356"/>
                  <a:gd name="T72" fmla="*/ 85 w 3357"/>
                  <a:gd name="T73" fmla="*/ 1625 h 3356"/>
                  <a:gd name="T74" fmla="*/ 56 w 3357"/>
                  <a:gd name="T75" fmla="*/ 1631 h 3356"/>
                  <a:gd name="T76" fmla="*/ 28 w 3357"/>
                  <a:gd name="T77" fmla="*/ 1623 h 3356"/>
                  <a:gd name="T78" fmla="*/ 7 w 3357"/>
                  <a:gd name="T79" fmla="*/ 1601 h 3356"/>
                  <a:gd name="T80" fmla="*/ 0 w 3357"/>
                  <a:gd name="T81" fmla="*/ 1571 h 3356"/>
                  <a:gd name="T82" fmla="*/ 9 w 3357"/>
                  <a:gd name="T83" fmla="*/ 1543 h 3356"/>
                  <a:gd name="T84" fmla="*/ 1678 w 3357"/>
                  <a:gd name="T85" fmla="*/ 0 h 3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57" h="3356">
                    <a:moveTo>
                      <a:pt x="1386" y="1976"/>
                    </a:moveTo>
                    <a:lnTo>
                      <a:pt x="1369" y="1979"/>
                    </a:lnTo>
                    <a:lnTo>
                      <a:pt x="1353" y="1986"/>
                    </a:lnTo>
                    <a:lnTo>
                      <a:pt x="1342" y="1998"/>
                    </a:lnTo>
                    <a:lnTo>
                      <a:pt x="1334" y="2014"/>
                    </a:lnTo>
                    <a:lnTo>
                      <a:pt x="1331" y="2030"/>
                    </a:lnTo>
                    <a:lnTo>
                      <a:pt x="1331" y="3241"/>
                    </a:lnTo>
                    <a:lnTo>
                      <a:pt x="2026" y="3241"/>
                    </a:lnTo>
                    <a:lnTo>
                      <a:pt x="2026" y="2030"/>
                    </a:lnTo>
                    <a:lnTo>
                      <a:pt x="2024" y="2014"/>
                    </a:lnTo>
                    <a:lnTo>
                      <a:pt x="2015" y="1998"/>
                    </a:lnTo>
                    <a:lnTo>
                      <a:pt x="2004" y="1986"/>
                    </a:lnTo>
                    <a:lnTo>
                      <a:pt x="1989" y="1979"/>
                    </a:lnTo>
                    <a:lnTo>
                      <a:pt x="1972" y="1976"/>
                    </a:lnTo>
                    <a:lnTo>
                      <a:pt x="1386" y="1976"/>
                    </a:lnTo>
                    <a:close/>
                    <a:moveTo>
                      <a:pt x="2373" y="423"/>
                    </a:moveTo>
                    <a:lnTo>
                      <a:pt x="2373" y="641"/>
                    </a:lnTo>
                    <a:lnTo>
                      <a:pt x="2720" y="961"/>
                    </a:lnTo>
                    <a:lnTo>
                      <a:pt x="2720" y="423"/>
                    </a:lnTo>
                    <a:lnTo>
                      <a:pt x="2373" y="423"/>
                    </a:lnTo>
                    <a:close/>
                    <a:moveTo>
                      <a:pt x="1678" y="157"/>
                    </a:moveTo>
                    <a:lnTo>
                      <a:pt x="405" y="1332"/>
                    </a:lnTo>
                    <a:lnTo>
                      <a:pt x="405" y="3241"/>
                    </a:lnTo>
                    <a:lnTo>
                      <a:pt x="1215" y="3241"/>
                    </a:lnTo>
                    <a:lnTo>
                      <a:pt x="1215" y="2030"/>
                    </a:lnTo>
                    <a:lnTo>
                      <a:pt x="1219" y="2000"/>
                    </a:lnTo>
                    <a:lnTo>
                      <a:pt x="1227" y="1971"/>
                    </a:lnTo>
                    <a:lnTo>
                      <a:pt x="1239" y="1945"/>
                    </a:lnTo>
                    <a:lnTo>
                      <a:pt x="1255" y="1922"/>
                    </a:lnTo>
                    <a:lnTo>
                      <a:pt x="1276" y="1901"/>
                    </a:lnTo>
                    <a:lnTo>
                      <a:pt x="1300" y="1884"/>
                    </a:lnTo>
                    <a:lnTo>
                      <a:pt x="1327" y="1871"/>
                    </a:lnTo>
                    <a:lnTo>
                      <a:pt x="1355" y="1864"/>
                    </a:lnTo>
                    <a:lnTo>
                      <a:pt x="1386" y="1861"/>
                    </a:lnTo>
                    <a:lnTo>
                      <a:pt x="1972" y="1861"/>
                    </a:lnTo>
                    <a:lnTo>
                      <a:pt x="2002" y="1864"/>
                    </a:lnTo>
                    <a:lnTo>
                      <a:pt x="2031" y="1871"/>
                    </a:lnTo>
                    <a:lnTo>
                      <a:pt x="2057" y="1884"/>
                    </a:lnTo>
                    <a:lnTo>
                      <a:pt x="2081" y="1901"/>
                    </a:lnTo>
                    <a:lnTo>
                      <a:pt x="2101" y="1922"/>
                    </a:lnTo>
                    <a:lnTo>
                      <a:pt x="2118" y="1945"/>
                    </a:lnTo>
                    <a:lnTo>
                      <a:pt x="2131" y="1971"/>
                    </a:lnTo>
                    <a:lnTo>
                      <a:pt x="2139" y="2000"/>
                    </a:lnTo>
                    <a:lnTo>
                      <a:pt x="2141" y="2030"/>
                    </a:lnTo>
                    <a:lnTo>
                      <a:pt x="2141" y="3241"/>
                    </a:lnTo>
                    <a:lnTo>
                      <a:pt x="2952" y="3241"/>
                    </a:lnTo>
                    <a:lnTo>
                      <a:pt x="2952" y="1332"/>
                    </a:lnTo>
                    <a:lnTo>
                      <a:pt x="2836" y="1225"/>
                    </a:lnTo>
                    <a:lnTo>
                      <a:pt x="2505" y="920"/>
                    </a:lnTo>
                    <a:lnTo>
                      <a:pt x="1678" y="157"/>
                    </a:lnTo>
                    <a:close/>
                    <a:moveTo>
                      <a:pt x="1678" y="0"/>
                    </a:moveTo>
                    <a:lnTo>
                      <a:pt x="2257" y="534"/>
                    </a:lnTo>
                    <a:lnTo>
                      <a:pt x="2257" y="308"/>
                    </a:lnTo>
                    <a:lnTo>
                      <a:pt x="2836" y="308"/>
                    </a:lnTo>
                    <a:lnTo>
                      <a:pt x="2836" y="1067"/>
                    </a:lnTo>
                    <a:lnTo>
                      <a:pt x="3339" y="1532"/>
                    </a:lnTo>
                    <a:lnTo>
                      <a:pt x="3348" y="1543"/>
                    </a:lnTo>
                    <a:lnTo>
                      <a:pt x="3355" y="1557"/>
                    </a:lnTo>
                    <a:lnTo>
                      <a:pt x="3357" y="1571"/>
                    </a:lnTo>
                    <a:lnTo>
                      <a:pt x="3356" y="1586"/>
                    </a:lnTo>
                    <a:lnTo>
                      <a:pt x="3350" y="1601"/>
                    </a:lnTo>
                    <a:lnTo>
                      <a:pt x="3342" y="1613"/>
                    </a:lnTo>
                    <a:lnTo>
                      <a:pt x="3329" y="1623"/>
                    </a:lnTo>
                    <a:lnTo>
                      <a:pt x="3315" y="1629"/>
                    </a:lnTo>
                    <a:lnTo>
                      <a:pt x="3300" y="1631"/>
                    </a:lnTo>
                    <a:lnTo>
                      <a:pt x="3285" y="1630"/>
                    </a:lnTo>
                    <a:lnTo>
                      <a:pt x="3272" y="1625"/>
                    </a:lnTo>
                    <a:lnTo>
                      <a:pt x="3260" y="1615"/>
                    </a:lnTo>
                    <a:lnTo>
                      <a:pt x="3067" y="1439"/>
                    </a:lnTo>
                    <a:lnTo>
                      <a:pt x="3067" y="3356"/>
                    </a:lnTo>
                    <a:lnTo>
                      <a:pt x="289" y="3356"/>
                    </a:lnTo>
                    <a:lnTo>
                      <a:pt x="289" y="1439"/>
                    </a:lnTo>
                    <a:lnTo>
                      <a:pt x="98" y="1615"/>
                    </a:lnTo>
                    <a:lnTo>
                      <a:pt x="85" y="1625"/>
                    </a:lnTo>
                    <a:lnTo>
                      <a:pt x="70" y="1630"/>
                    </a:lnTo>
                    <a:lnTo>
                      <a:pt x="56" y="1631"/>
                    </a:lnTo>
                    <a:lnTo>
                      <a:pt x="42" y="1629"/>
                    </a:lnTo>
                    <a:lnTo>
                      <a:pt x="28" y="1623"/>
                    </a:lnTo>
                    <a:lnTo>
                      <a:pt x="16" y="1613"/>
                    </a:lnTo>
                    <a:lnTo>
                      <a:pt x="7" y="1601"/>
                    </a:lnTo>
                    <a:lnTo>
                      <a:pt x="2" y="1586"/>
                    </a:lnTo>
                    <a:lnTo>
                      <a:pt x="0" y="1571"/>
                    </a:lnTo>
                    <a:lnTo>
                      <a:pt x="3" y="1557"/>
                    </a:lnTo>
                    <a:lnTo>
                      <a:pt x="9" y="1543"/>
                    </a:lnTo>
                    <a:lnTo>
                      <a:pt x="19" y="1532"/>
                    </a:lnTo>
                    <a:lnTo>
                      <a:pt x="1678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6"/>
              <p:cNvSpPr>
                <a:spLocks noEditPoints="1"/>
              </p:cNvSpPr>
              <p:nvPr/>
            </p:nvSpPr>
            <p:spPr bwMode="auto">
              <a:xfrm>
                <a:off x="4068792" y="1760751"/>
                <a:ext cx="576263" cy="379413"/>
              </a:xfrm>
              <a:custGeom>
                <a:avLst/>
                <a:gdLst>
                  <a:gd name="T0" fmla="*/ 2573 w 3630"/>
                  <a:gd name="T1" fmla="*/ 1919 h 2392"/>
                  <a:gd name="T2" fmla="*/ 2511 w 3630"/>
                  <a:gd name="T3" fmla="*/ 2050 h 2392"/>
                  <a:gd name="T4" fmla="*/ 2573 w 3630"/>
                  <a:gd name="T5" fmla="*/ 2181 h 2392"/>
                  <a:gd name="T6" fmla="*/ 2714 w 3630"/>
                  <a:gd name="T7" fmla="*/ 2218 h 2392"/>
                  <a:gd name="T8" fmla="*/ 2830 w 3630"/>
                  <a:gd name="T9" fmla="*/ 2136 h 2392"/>
                  <a:gd name="T10" fmla="*/ 2844 w 3630"/>
                  <a:gd name="T11" fmla="*/ 1991 h 2392"/>
                  <a:gd name="T12" fmla="*/ 2742 w 3630"/>
                  <a:gd name="T13" fmla="*/ 1890 h 2392"/>
                  <a:gd name="T14" fmla="*/ 833 w 3630"/>
                  <a:gd name="T15" fmla="*/ 1890 h 2392"/>
                  <a:gd name="T16" fmla="*/ 732 w 3630"/>
                  <a:gd name="T17" fmla="*/ 1991 h 2392"/>
                  <a:gd name="T18" fmla="*/ 745 w 3630"/>
                  <a:gd name="T19" fmla="*/ 2136 h 2392"/>
                  <a:gd name="T20" fmla="*/ 861 w 3630"/>
                  <a:gd name="T21" fmla="*/ 2218 h 2392"/>
                  <a:gd name="T22" fmla="*/ 1002 w 3630"/>
                  <a:gd name="T23" fmla="*/ 2181 h 2392"/>
                  <a:gd name="T24" fmla="*/ 1064 w 3630"/>
                  <a:gd name="T25" fmla="*/ 2050 h 2392"/>
                  <a:gd name="T26" fmla="*/ 1002 w 3630"/>
                  <a:gd name="T27" fmla="*/ 1919 h 2392"/>
                  <a:gd name="T28" fmla="*/ 2683 w 3630"/>
                  <a:gd name="T29" fmla="*/ 1709 h 2392"/>
                  <a:gd name="T30" fmla="*/ 2892 w 3630"/>
                  <a:gd name="T31" fmla="*/ 1780 h 2392"/>
                  <a:gd name="T32" fmla="*/ 3013 w 3630"/>
                  <a:gd name="T33" fmla="*/ 1959 h 2392"/>
                  <a:gd name="T34" fmla="*/ 2999 w 3630"/>
                  <a:gd name="T35" fmla="*/ 2183 h 2392"/>
                  <a:gd name="T36" fmla="*/ 2856 w 3630"/>
                  <a:gd name="T37" fmla="*/ 2344 h 2392"/>
                  <a:gd name="T38" fmla="*/ 2637 w 3630"/>
                  <a:gd name="T39" fmla="*/ 2388 h 2392"/>
                  <a:gd name="T40" fmla="*/ 2441 w 3630"/>
                  <a:gd name="T41" fmla="*/ 2292 h 2392"/>
                  <a:gd name="T42" fmla="*/ 2344 w 3630"/>
                  <a:gd name="T43" fmla="*/ 2096 h 2392"/>
                  <a:gd name="T44" fmla="*/ 2387 w 3630"/>
                  <a:gd name="T45" fmla="*/ 1878 h 2392"/>
                  <a:gd name="T46" fmla="*/ 2550 w 3630"/>
                  <a:gd name="T47" fmla="*/ 1735 h 2392"/>
                  <a:gd name="T48" fmla="*/ 938 w 3630"/>
                  <a:gd name="T49" fmla="*/ 1712 h 2392"/>
                  <a:gd name="T50" fmla="*/ 1134 w 3630"/>
                  <a:gd name="T51" fmla="*/ 1809 h 2392"/>
                  <a:gd name="T52" fmla="*/ 1231 w 3630"/>
                  <a:gd name="T53" fmla="*/ 2004 h 2392"/>
                  <a:gd name="T54" fmla="*/ 1188 w 3630"/>
                  <a:gd name="T55" fmla="*/ 2222 h 2392"/>
                  <a:gd name="T56" fmla="*/ 1025 w 3630"/>
                  <a:gd name="T57" fmla="*/ 2365 h 2392"/>
                  <a:gd name="T58" fmla="*/ 801 w 3630"/>
                  <a:gd name="T59" fmla="*/ 2379 h 2392"/>
                  <a:gd name="T60" fmla="*/ 622 w 3630"/>
                  <a:gd name="T61" fmla="*/ 2259 h 2392"/>
                  <a:gd name="T62" fmla="*/ 550 w 3630"/>
                  <a:gd name="T63" fmla="*/ 2050 h 2392"/>
                  <a:gd name="T64" fmla="*/ 622 w 3630"/>
                  <a:gd name="T65" fmla="*/ 1841 h 2392"/>
                  <a:gd name="T66" fmla="*/ 801 w 3630"/>
                  <a:gd name="T67" fmla="*/ 1721 h 2392"/>
                  <a:gd name="T68" fmla="*/ 2020 w 3630"/>
                  <a:gd name="T69" fmla="*/ 315 h 2392"/>
                  <a:gd name="T70" fmla="*/ 2000 w 3630"/>
                  <a:gd name="T71" fmla="*/ 872 h 2392"/>
                  <a:gd name="T72" fmla="*/ 2668 w 3630"/>
                  <a:gd name="T73" fmla="*/ 909 h 2392"/>
                  <a:gd name="T74" fmla="*/ 2721 w 3630"/>
                  <a:gd name="T75" fmla="*/ 861 h 2392"/>
                  <a:gd name="T76" fmla="*/ 2443 w 3630"/>
                  <a:gd name="T77" fmla="*/ 327 h 2392"/>
                  <a:gd name="T78" fmla="*/ 255 w 3630"/>
                  <a:gd name="T79" fmla="*/ 0 h 2392"/>
                  <a:gd name="T80" fmla="*/ 2508 w 3630"/>
                  <a:gd name="T81" fmla="*/ 37 h 2392"/>
                  <a:gd name="T82" fmla="*/ 2706 w 3630"/>
                  <a:gd name="T83" fmla="*/ 191 h 2392"/>
                  <a:gd name="T84" fmla="*/ 2878 w 3630"/>
                  <a:gd name="T85" fmla="*/ 482 h 2392"/>
                  <a:gd name="T86" fmla="*/ 3134 w 3630"/>
                  <a:gd name="T87" fmla="*/ 927 h 2392"/>
                  <a:gd name="T88" fmla="*/ 3457 w 3630"/>
                  <a:gd name="T89" fmla="*/ 969 h 2392"/>
                  <a:gd name="T90" fmla="*/ 3517 w 3630"/>
                  <a:gd name="T91" fmla="*/ 1069 h 2392"/>
                  <a:gd name="T92" fmla="*/ 3619 w 3630"/>
                  <a:gd name="T93" fmla="*/ 1609 h 2392"/>
                  <a:gd name="T94" fmla="*/ 3619 w 3630"/>
                  <a:gd name="T95" fmla="*/ 2015 h 2392"/>
                  <a:gd name="T96" fmla="*/ 3130 w 3630"/>
                  <a:gd name="T97" fmla="*/ 1983 h 2392"/>
                  <a:gd name="T98" fmla="*/ 3016 w 3630"/>
                  <a:gd name="T99" fmla="*/ 1746 h 2392"/>
                  <a:gd name="T100" fmla="*/ 2792 w 3630"/>
                  <a:gd name="T101" fmla="*/ 1612 h 2392"/>
                  <a:gd name="T102" fmla="*/ 2522 w 3630"/>
                  <a:gd name="T103" fmla="*/ 1628 h 2392"/>
                  <a:gd name="T104" fmla="*/ 2316 w 3630"/>
                  <a:gd name="T105" fmla="*/ 1787 h 2392"/>
                  <a:gd name="T106" fmla="*/ 2231 w 3630"/>
                  <a:gd name="T107" fmla="*/ 2038 h 2392"/>
                  <a:gd name="T108" fmla="*/ 1287 w 3630"/>
                  <a:gd name="T109" fmla="*/ 1832 h 2392"/>
                  <a:gd name="T110" fmla="*/ 1101 w 3630"/>
                  <a:gd name="T111" fmla="*/ 1650 h 2392"/>
                  <a:gd name="T112" fmla="*/ 836 w 3630"/>
                  <a:gd name="T113" fmla="*/ 1602 h 2392"/>
                  <a:gd name="T114" fmla="*/ 596 w 3630"/>
                  <a:gd name="T115" fmla="*/ 1710 h 2392"/>
                  <a:gd name="T116" fmla="*/ 457 w 3630"/>
                  <a:gd name="T117" fmla="*/ 1929 h 2392"/>
                  <a:gd name="T118" fmla="*/ 175 w 3630"/>
                  <a:gd name="T119" fmla="*/ 2025 h 2392"/>
                  <a:gd name="T120" fmla="*/ 29 w 3630"/>
                  <a:gd name="T121" fmla="*/ 1901 h 2392"/>
                  <a:gd name="T122" fmla="*/ 3 w 3630"/>
                  <a:gd name="T123" fmla="*/ 213 h 2392"/>
                  <a:gd name="T124" fmla="*/ 105 w 3630"/>
                  <a:gd name="T125" fmla="*/ 50 h 2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30" h="2392">
                    <a:moveTo>
                      <a:pt x="2683" y="1879"/>
                    </a:moveTo>
                    <a:lnTo>
                      <a:pt x="2652" y="1882"/>
                    </a:lnTo>
                    <a:lnTo>
                      <a:pt x="2624" y="1890"/>
                    </a:lnTo>
                    <a:lnTo>
                      <a:pt x="2596" y="1903"/>
                    </a:lnTo>
                    <a:lnTo>
                      <a:pt x="2573" y="1919"/>
                    </a:lnTo>
                    <a:lnTo>
                      <a:pt x="2552" y="1940"/>
                    </a:lnTo>
                    <a:lnTo>
                      <a:pt x="2536" y="1963"/>
                    </a:lnTo>
                    <a:lnTo>
                      <a:pt x="2522" y="1991"/>
                    </a:lnTo>
                    <a:lnTo>
                      <a:pt x="2515" y="2019"/>
                    </a:lnTo>
                    <a:lnTo>
                      <a:pt x="2511" y="2050"/>
                    </a:lnTo>
                    <a:lnTo>
                      <a:pt x="2515" y="2081"/>
                    </a:lnTo>
                    <a:lnTo>
                      <a:pt x="2522" y="2109"/>
                    </a:lnTo>
                    <a:lnTo>
                      <a:pt x="2536" y="2136"/>
                    </a:lnTo>
                    <a:lnTo>
                      <a:pt x="2552" y="2160"/>
                    </a:lnTo>
                    <a:lnTo>
                      <a:pt x="2573" y="2181"/>
                    </a:lnTo>
                    <a:lnTo>
                      <a:pt x="2596" y="2197"/>
                    </a:lnTo>
                    <a:lnTo>
                      <a:pt x="2624" y="2210"/>
                    </a:lnTo>
                    <a:lnTo>
                      <a:pt x="2652" y="2218"/>
                    </a:lnTo>
                    <a:lnTo>
                      <a:pt x="2683" y="2220"/>
                    </a:lnTo>
                    <a:lnTo>
                      <a:pt x="2714" y="2218"/>
                    </a:lnTo>
                    <a:lnTo>
                      <a:pt x="2742" y="2210"/>
                    </a:lnTo>
                    <a:lnTo>
                      <a:pt x="2769" y="2197"/>
                    </a:lnTo>
                    <a:lnTo>
                      <a:pt x="2793" y="2181"/>
                    </a:lnTo>
                    <a:lnTo>
                      <a:pt x="2814" y="2160"/>
                    </a:lnTo>
                    <a:lnTo>
                      <a:pt x="2830" y="2136"/>
                    </a:lnTo>
                    <a:lnTo>
                      <a:pt x="2844" y="2109"/>
                    </a:lnTo>
                    <a:lnTo>
                      <a:pt x="2851" y="2081"/>
                    </a:lnTo>
                    <a:lnTo>
                      <a:pt x="2853" y="2050"/>
                    </a:lnTo>
                    <a:lnTo>
                      <a:pt x="2851" y="2019"/>
                    </a:lnTo>
                    <a:lnTo>
                      <a:pt x="2844" y="1991"/>
                    </a:lnTo>
                    <a:lnTo>
                      <a:pt x="2830" y="1963"/>
                    </a:lnTo>
                    <a:lnTo>
                      <a:pt x="2814" y="1940"/>
                    </a:lnTo>
                    <a:lnTo>
                      <a:pt x="2793" y="1919"/>
                    </a:lnTo>
                    <a:lnTo>
                      <a:pt x="2769" y="1903"/>
                    </a:lnTo>
                    <a:lnTo>
                      <a:pt x="2742" y="1890"/>
                    </a:lnTo>
                    <a:lnTo>
                      <a:pt x="2714" y="1882"/>
                    </a:lnTo>
                    <a:lnTo>
                      <a:pt x="2683" y="1879"/>
                    </a:lnTo>
                    <a:close/>
                    <a:moveTo>
                      <a:pt x="892" y="1879"/>
                    </a:moveTo>
                    <a:lnTo>
                      <a:pt x="861" y="1882"/>
                    </a:lnTo>
                    <a:lnTo>
                      <a:pt x="833" y="1890"/>
                    </a:lnTo>
                    <a:lnTo>
                      <a:pt x="806" y="1903"/>
                    </a:lnTo>
                    <a:lnTo>
                      <a:pt x="782" y="1919"/>
                    </a:lnTo>
                    <a:lnTo>
                      <a:pt x="761" y="1940"/>
                    </a:lnTo>
                    <a:lnTo>
                      <a:pt x="745" y="1963"/>
                    </a:lnTo>
                    <a:lnTo>
                      <a:pt x="732" y="1991"/>
                    </a:lnTo>
                    <a:lnTo>
                      <a:pt x="724" y="2019"/>
                    </a:lnTo>
                    <a:lnTo>
                      <a:pt x="722" y="2050"/>
                    </a:lnTo>
                    <a:lnTo>
                      <a:pt x="724" y="2081"/>
                    </a:lnTo>
                    <a:lnTo>
                      <a:pt x="732" y="2109"/>
                    </a:lnTo>
                    <a:lnTo>
                      <a:pt x="745" y="2136"/>
                    </a:lnTo>
                    <a:lnTo>
                      <a:pt x="761" y="2160"/>
                    </a:lnTo>
                    <a:lnTo>
                      <a:pt x="782" y="2181"/>
                    </a:lnTo>
                    <a:lnTo>
                      <a:pt x="806" y="2197"/>
                    </a:lnTo>
                    <a:lnTo>
                      <a:pt x="833" y="2210"/>
                    </a:lnTo>
                    <a:lnTo>
                      <a:pt x="861" y="2218"/>
                    </a:lnTo>
                    <a:lnTo>
                      <a:pt x="892" y="2220"/>
                    </a:lnTo>
                    <a:lnTo>
                      <a:pt x="923" y="2218"/>
                    </a:lnTo>
                    <a:lnTo>
                      <a:pt x="952" y="2210"/>
                    </a:lnTo>
                    <a:lnTo>
                      <a:pt x="979" y="2197"/>
                    </a:lnTo>
                    <a:lnTo>
                      <a:pt x="1002" y="2181"/>
                    </a:lnTo>
                    <a:lnTo>
                      <a:pt x="1023" y="2160"/>
                    </a:lnTo>
                    <a:lnTo>
                      <a:pt x="1040" y="2136"/>
                    </a:lnTo>
                    <a:lnTo>
                      <a:pt x="1053" y="2109"/>
                    </a:lnTo>
                    <a:lnTo>
                      <a:pt x="1060" y="2081"/>
                    </a:lnTo>
                    <a:lnTo>
                      <a:pt x="1064" y="2050"/>
                    </a:lnTo>
                    <a:lnTo>
                      <a:pt x="1060" y="2019"/>
                    </a:lnTo>
                    <a:lnTo>
                      <a:pt x="1053" y="1991"/>
                    </a:lnTo>
                    <a:lnTo>
                      <a:pt x="1040" y="1963"/>
                    </a:lnTo>
                    <a:lnTo>
                      <a:pt x="1023" y="1940"/>
                    </a:lnTo>
                    <a:lnTo>
                      <a:pt x="1002" y="1919"/>
                    </a:lnTo>
                    <a:lnTo>
                      <a:pt x="979" y="1903"/>
                    </a:lnTo>
                    <a:lnTo>
                      <a:pt x="952" y="1890"/>
                    </a:lnTo>
                    <a:lnTo>
                      <a:pt x="923" y="1882"/>
                    </a:lnTo>
                    <a:lnTo>
                      <a:pt x="892" y="1879"/>
                    </a:lnTo>
                    <a:close/>
                    <a:moveTo>
                      <a:pt x="2683" y="1709"/>
                    </a:moveTo>
                    <a:lnTo>
                      <a:pt x="2729" y="1712"/>
                    </a:lnTo>
                    <a:lnTo>
                      <a:pt x="2774" y="1721"/>
                    </a:lnTo>
                    <a:lnTo>
                      <a:pt x="2816" y="1735"/>
                    </a:lnTo>
                    <a:lnTo>
                      <a:pt x="2856" y="1755"/>
                    </a:lnTo>
                    <a:lnTo>
                      <a:pt x="2892" y="1780"/>
                    </a:lnTo>
                    <a:lnTo>
                      <a:pt x="2925" y="1809"/>
                    </a:lnTo>
                    <a:lnTo>
                      <a:pt x="2954" y="1841"/>
                    </a:lnTo>
                    <a:lnTo>
                      <a:pt x="2979" y="1878"/>
                    </a:lnTo>
                    <a:lnTo>
                      <a:pt x="2999" y="1917"/>
                    </a:lnTo>
                    <a:lnTo>
                      <a:pt x="3013" y="1959"/>
                    </a:lnTo>
                    <a:lnTo>
                      <a:pt x="3022" y="2004"/>
                    </a:lnTo>
                    <a:lnTo>
                      <a:pt x="3025" y="2050"/>
                    </a:lnTo>
                    <a:lnTo>
                      <a:pt x="3022" y="2096"/>
                    </a:lnTo>
                    <a:lnTo>
                      <a:pt x="3013" y="2141"/>
                    </a:lnTo>
                    <a:lnTo>
                      <a:pt x="2999" y="2183"/>
                    </a:lnTo>
                    <a:lnTo>
                      <a:pt x="2979" y="2222"/>
                    </a:lnTo>
                    <a:lnTo>
                      <a:pt x="2954" y="2259"/>
                    </a:lnTo>
                    <a:lnTo>
                      <a:pt x="2925" y="2292"/>
                    </a:lnTo>
                    <a:lnTo>
                      <a:pt x="2892" y="2320"/>
                    </a:lnTo>
                    <a:lnTo>
                      <a:pt x="2856" y="2344"/>
                    </a:lnTo>
                    <a:lnTo>
                      <a:pt x="2816" y="2365"/>
                    </a:lnTo>
                    <a:lnTo>
                      <a:pt x="2774" y="2379"/>
                    </a:lnTo>
                    <a:lnTo>
                      <a:pt x="2729" y="2388"/>
                    </a:lnTo>
                    <a:lnTo>
                      <a:pt x="2683" y="2392"/>
                    </a:lnTo>
                    <a:lnTo>
                      <a:pt x="2637" y="2388"/>
                    </a:lnTo>
                    <a:lnTo>
                      <a:pt x="2592" y="2379"/>
                    </a:lnTo>
                    <a:lnTo>
                      <a:pt x="2550" y="2365"/>
                    </a:lnTo>
                    <a:lnTo>
                      <a:pt x="2510" y="2344"/>
                    </a:lnTo>
                    <a:lnTo>
                      <a:pt x="2474" y="2320"/>
                    </a:lnTo>
                    <a:lnTo>
                      <a:pt x="2441" y="2292"/>
                    </a:lnTo>
                    <a:lnTo>
                      <a:pt x="2412" y="2259"/>
                    </a:lnTo>
                    <a:lnTo>
                      <a:pt x="2387" y="2222"/>
                    </a:lnTo>
                    <a:lnTo>
                      <a:pt x="2367" y="2183"/>
                    </a:lnTo>
                    <a:lnTo>
                      <a:pt x="2353" y="2141"/>
                    </a:lnTo>
                    <a:lnTo>
                      <a:pt x="2344" y="2096"/>
                    </a:lnTo>
                    <a:lnTo>
                      <a:pt x="2341" y="2050"/>
                    </a:lnTo>
                    <a:lnTo>
                      <a:pt x="2344" y="2004"/>
                    </a:lnTo>
                    <a:lnTo>
                      <a:pt x="2353" y="1959"/>
                    </a:lnTo>
                    <a:lnTo>
                      <a:pt x="2367" y="1917"/>
                    </a:lnTo>
                    <a:lnTo>
                      <a:pt x="2387" y="1878"/>
                    </a:lnTo>
                    <a:lnTo>
                      <a:pt x="2412" y="1841"/>
                    </a:lnTo>
                    <a:lnTo>
                      <a:pt x="2441" y="1809"/>
                    </a:lnTo>
                    <a:lnTo>
                      <a:pt x="2474" y="1780"/>
                    </a:lnTo>
                    <a:lnTo>
                      <a:pt x="2510" y="1755"/>
                    </a:lnTo>
                    <a:lnTo>
                      <a:pt x="2550" y="1735"/>
                    </a:lnTo>
                    <a:lnTo>
                      <a:pt x="2592" y="1721"/>
                    </a:lnTo>
                    <a:lnTo>
                      <a:pt x="2637" y="1712"/>
                    </a:lnTo>
                    <a:lnTo>
                      <a:pt x="2683" y="1709"/>
                    </a:lnTo>
                    <a:close/>
                    <a:moveTo>
                      <a:pt x="892" y="1709"/>
                    </a:moveTo>
                    <a:lnTo>
                      <a:pt x="938" y="1712"/>
                    </a:lnTo>
                    <a:lnTo>
                      <a:pt x="983" y="1721"/>
                    </a:lnTo>
                    <a:lnTo>
                      <a:pt x="1025" y="1735"/>
                    </a:lnTo>
                    <a:lnTo>
                      <a:pt x="1065" y="1755"/>
                    </a:lnTo>
                    <a:lnTo>
                      <a:pt x="1101" y="1780"/>
                    </a:lnTo>
                    <a:lnTo>
                      <a:pt x="1134" y="1809"/>
                    </a:lnTo>
                    <a:lnTo>
                      <a:pt x="1163" y="1841"/>
                    </a:lnTo>
                    <a:lnTo>
                      <a:pt x="1188" y="1878"/>
                    </a:lnTo>
                    <a:lnTo>
                      <a:pt x="1208" y="1917"/>
                    </a:lnTo>
                    <a:lnTo>
                      <a:pt x="1222" y="1959"/>
                    </a:lnTo>
                    <a:lnTo>
                      <a:pt x="1231" y="2004"/>
                    </a:lnTo>
                    <a:lnTo>
                      <a:pt x="1234" y="2050"/>
                    </a:lnTo>
                    <a:lnTo>
                      <a:pt x="1231" y="2096"/>
                    </a:lnTo>
                    <a:lnTo>
                      <a:pt x="1222" y="2141"/>
                    </a:lnTo>
                    <a:lnTo>
                      <a:pt x="1208" y="2183"/>
                    </a:lnTo>
                    <a:lnTo>
                      <a:pt x="1188" y="2222"/>
                    </a:lnTo>
                    <a:lnTo>
                      <a:pt x="1163" y="2259"/>
                    </a:lnTo>
                    <a:lnTo>
                      <a:pt x="1134" y="2292"/>
                    </a:lnTo>
                    <a:lnTo>
                      <a:pt x="1101" y="2320"/>
                    </a:lnTo>
                    <a:lnTo>
                      <a:pt x="1065" y="2344"/>
                    </a:lnTo>
                    <a:lnTo>
                      <a:pt x="1025" y="2365"/>
                    </a:lnTo>
                    <a:lnTo>
                      <a:pt x="983" y="2379"/>
                    </a:lnTo>
                    <a:lnTo>
                      <a:pt x="938" y="2388"/>
                    </a:lnTo>
                    <a:lnTo>
                      <a:pt x="892" y="2392"/>
                    </a:lnTo>
                    <a:lnTo>
                      <a:pt x="846" y="2388"/>
                    </a:lnTo>
                    <a:lnTo>
                      <a:pt x="801" y="2379"/>
                    </a:lnTo>
                    <a:lnTo>
                      <a:pt x="759" y="2365"/>
                    </a:lnTo>
                    <a:lnTo>
                      <a:pt x="719" y="2344"/>
                    </a:lnTo>
                    <a:lnTo>
                      <a:pt x="683" y="2320"/>
                    </a:lnTo>
                    <a:lnTo>
                      <a:pt x="650" y="2292"/>
                    </a:lnTo>
                    <a:lnTo>
                      <a:pt x="622" y="2259"/>
                    </a:lnTo>
                    <a:lnTo>
                      <a:pt x="596" y="2222"/>
                    </a:lnTo>
                    <a:lnTo>
                      <a:pt x="576" y="2183"/>
                    </a:lnTo>
                    <a:lnTo>
                      <a:pt x="562" y="2141"/>
                    </a:lnTo>
                    <a:lnTo>
                      <a:pt x="553" y="2096"/>
                    </a:lnTo>
                    <a:lnTo>
                      <a:pt x="550" y="2050"/>
                    </a:lnTo>
                    <a:lnTo>
                      <a:pt x="553" y="2004"/>
                    </a:lnTo>
                    <a:lnTo>
                      <a:pt x="562" y="1959"/>
                    </a:lnTo>
                    <a:lnTo>
                      <a:pt x="576" y="1917"/>
                    </a:lnTo>
                    <a:lnTo>
                      <a:pt x="596" y="1878"/>
                    </a:lnTo>
                    <a:lnTo>
                      <a:pt x="622" y="1841"/>
                    </a:lnTo>
                    <a:lnTo>
                      <a:pt x="650" y="1809"/>
                    </a:lnTo>
                    <a:lnTo>
                      <a:pt x="683" y="1780"/>
                    </a:lnTo>
                    <a:lnTo>
                      <a:pt x="719" y="1755"/>
                    </a:lnTo>
                    <a:lnTo>
                      <a:pt x="759" y="1735"/>
                    </a:lnTo>
                    <a:lnTo>
                      <a:pt x="801" y="1721"/>
                    </a:lnTo>
                    <a:lnTo>
                      <a:pt x="846" y="1712"/>
                    </a:lnTo>
                    <a:lnTo>
                      <a:pt x="892" y="1709"/>
                    </a:lnTo>
                    <a:close/>
                    <a:moveTo>
                      <a:pt x="2053" y="306"/>
                    </a:moveTo>
                    <a:lnTo>
                      <a:pt x="2035" y="308"/>
                    </a:lnTo>
                    <a:lnTo>
                      <a:pt x="2020" y="315"/>
                    </a:lnTo>
                    <a:lnTo>
                      <a:pt x="2009" y="327"/>
                    </a:lnTo>
                    <a:lnTo>
                      <a:pt x="2000" y="343"/>
                    </a:lnTo>
                    <a:lnTo>
                      <a:pt x="1998" y="360"/>
                    </a:lnTo>
                    <a:lnTo>
                      <a:pt x="1998" y="854"/>
                    </a:lnTo>
                    <a:lnTo>
                      <a:pt x="2000" y="872"/>
                    </a:lnTo>
                    <a:lnTo>
                      <a:pt x="2009" y="886"/>
                    </a:lnTo>
                    <a:lnTo>
                      <a:pt x="2020" y="898"/>
                    </a:lnTo>
                    <a:lnTo>
                      <a:pt x="2035" y="906"/>
                    </a:lnTo>
                    <a:lnTo>
                      <a:pt x="2053" y="909"/>
                    </a:lnTo>
                    <a:lnTo>
                      <a:pt x="2668" y="909"/>
                    </a:lnTo>
                    <a:lnTo>
                      <a:pt x="2684" y="907"/>
                    </a:lnTo>
                    <a:lnTo>
                      <a:pt x="2698" y="899"/>
                    </a:lnTo>
                    <a:lnTo>
                      <a:pt x="2709" y="890"/>
                    </a:lnTo>
                    <a:lnTo>
                      <a:pt x="2718" y="876"/>
                    </a:lnTo>
                    <a:lnTo>
                      <a:pt x="2721" y="861"/>
                    </a:lnTo>
                    <a:lnTo>
                      <a:pt x="2721" y="845"/>
                    </a:lnTo>
                    <a:lnTo>
                      <a:pt x="2716" y="829"/>
                    </a:lnTo>
                    <a:lnTo>
                      <a:pt x="2474" y="365"/>
                    </a:lnTo>
                    <a:lnTo>
                      <a:pt x="2460" y="344"/>
                    </a:lnTo>
                    <a:lnTo>
                      <a:pt x="2443" y="327"/>
                    </a:lnTo>
                    <a:lnTo>
                      <a:pt x="2422" y="315"/>
                    </a:lnTo>
                    <a:lnTo>
                      <a:pt x="2400" y="308"/>
                    </a:lnTo>
                    <a:lnTo>
                      <a:pt x="2376" y="306"/>
                    </a:lnTo>
                    <a:lnTo>
                      <a:pt x="2053" y="306"/>
                    </a:lnTo>
                    <a:close/>
                    <a:moveTo>
                      <a:pt x="255" y="0"/>
                    </a:moveTo>
                    <a:lnTo>
                      <a:pt x="2341" y="0"/>
                    </a:lnTo>
                    <a:lnTo>
                      <a:pt x="2383" y="2"/>
                    </a:lnTo>
                    <a:lnTo>
                      <a:pt x="2424" y="9"/>
                    </a:lnTo>
                    <a:lnTo>
                      <a:pt x="2466" y="20"/>
                    </a:lnTo>
                    <a:lnTo>
                      <a:pt x="2508" y="37"/>
                    </a:lnTo>
                    <a:lnTo>
                      <a:pt x="2549" y="57"/>
                    </a:lnTo>
                    <a:lnTo>
                      <a:pt x="2589" y="83"/>
                    </a:lnTo>
                    <a:lnTo>
                      <a:pt x="2629" y="113"/>
                    </a:lnTo>
                    <a:lnTo>
                      <a:pt x="2669" y="150"/>
                    </a:lnTo>
                    <a:lnTo>
                      <a:pt x="2706" y="191"/>
                    </a:lnTo>
                    <a:lnTo>
                      <a:pt x="2743" y="237"/>
                    </a:lnTo>
                    <a:lnTo>
                      <a:pt x="2779" y="290"/>
                    </a:lnTo>
                    <a:lnTo>
                      <a:pt x="2814" y="348"/>
                    </a:lnTo>
                    <a:lnTo>
                      <a:pt x="2846" y="412"/>
                    </a:lnTo>
                    <a:lnTo>
                      <a:pt x="2878" y="482"/>
                    </a:lnTo>
                    <a:lnTo>
                      <a:pt x="3038" y="842"/>
                    </a:lnTo>
                    <a:lnTo>
                      <a:pt x="3057" y="870"/>
                    </a:lnTo>
                    <a:lnTo>
                      <a:pt x="3079" y="893"/>
                    </a:lnTo>
                    <a:lnTo>
                      <a:pt x="3105" y="912"/>
                    </a:lnTo>
                    <a:lnTo>
                      <a:pt x="3134" y="927"/>
                    </a:lnTo>
                    <a:lnTo>
                      <a:pt x="3165" y="937"/>
                    </a:lnTo>
                    <a:lnTo>
                      <a:pt x="3197" y="941"/>
                    </a:lnTo>
                    <a:lnTo>
                      <a:pt x="3411" y="955"/>
                    </a:lnTo>
                    <a:lnTo>
                      <a:pt x="3435" y="960"/>
                    </a:lnTo>
                    <a:lnTo>
                      <a:pt x="3457" y="969"/>
                    </a:lnTo>
                    <a:lnTo>
                      <a:pt x="3477" y="983"/>
                    </a:lnTo>
                    <a:lnTo>
                      <a:pt x="3494" y="1000"/>
                    </a:lnTo>
                    <a:lnTo>
                      <a:pt x="3506" y="1020"/>
                    </a:lnTo>
                    <a:lnTo>
                      <a:pt x="3513" y="1043"/>
                    </a:lnTo>
                    <a:lnTo>
                      <a:pt x="3517" y="1069"/>
                    </a:lnTo>
                    <a:lnTo>
                      <a:pt x="3517" y="1586"/>
                    </a:lnTo>
                    <a:lnTo>
                      <a:pt x="3573" y="1586"/>
                    </a:lnTo>
                    <a:lnTo>
                      <a:pt x="3592" y="1588"/>
                    </a:lnTo>
                    <a:lnTo>
                      <a:pt x="3607" y="1597"/>
                    </a:lnTo>
                    <a:lnTo>
                      <a:pt x="3619" y="1609"/>
                    </a:lnTo>
                    <a:lnTo>
                      <a:pt x="3627" y="1624"/>
                    </a:lnTo>
                    <a:lnTo>
                      <a:pt x="3630" y="1642"/>
                    </a:lnTo>
                    <a:lnTo>
                      <a:pt x="3630" y="1982"/>
                    </a:lnTo>
                    <a:lnTo>
                      <a:pt x="3627" y="2000"/>
                    </a:lnTo>
                    <a:lnTo>
                      <a:pt x="3619" y="2015"/>
                    </a:lnTo>
                    <a:lnTo>
                      <a:pt x="3607" y="2027"/>
                    </a:lnTo>
                    <a:lnTo>
                      <a:pt x="3592" y="2035"/>
                    </a:lnTo>
                    <a:lnTo>
                      <a:pt x="3573" y="2038"/>
                    </a:lnTo>
                    <a:lnTo>
                      <a:pt x="3134" y="2038"/>
                    </a:lnTo>
                    <a:lnTo>
                      <a:pt x="3130" y="1983"/>
                    </a:lnTo>
                    <a:lnTo>
                      <a:pt x="3119" y="1929"/>
                    </a:lnTo>
                    <a:lnTo>
                      <a:pt x="3101" y="1879"/>
                    </a:lnTo>
                    <a:lnTo>
                      <a:pt x="3078" y="1832"/>
                    </a:lnTo>
                    <a:lnTo>
                      <a:pt x="3049" y="1787"/>
                    </a:lnTo>
                    <a:lnTo>
                      <a:pt x="3016" y="1746"/>
                    </a:lnTo>
                    <a:lnTo>
                      <a:pt x="2979" y="1710"/>
                    </a:lnTo>
                    <a:lnTo>
                      <a:pt x="2937" y="1677"/>
                    </a:lnTo>
                    <a:lnTo>
                      <a:pt x="2892" y="1650"/>
                    </a:lnTo>
                    <a:lnTo>
                      <a:pt x="2844" y="1628"/>
                    </a:lnTo>
                    <a:lnTo>
                      <a:pt x="2792" y="1612"/>
                    </a:lnTo>
                    <a:lnTo>
                      <a:pt x="2739" y="1602"/>
                    </a:lnTo>
                    <a:lnTo>
                      <a:pt x="2683" y="1599"/>
                    </a:lnTo>
                    <a:lnTo>
                      <a:pt x="2627" y="1602"/>
                    </a:lnTo>
                    <a:lnTo>
                      <a:pt x="2573" y="1612"/>
                    </a:lnTo>
                    <a:lnTo>
                      <a:pt x="2522" y="1628"/>
                    </a:lnTo>
                    <a:lnTo>
                      <a:pt x="2474" y="1650"/>
                    </a:lnTo>
                    <a:lnTo>
                      <a:pt x="2429" y="1677"/>
                    </a:lnTo>
                    <a:lnTo>
                      <a:pt x="2387" y="1710"/>
                    </a:lnTo>
                    <a:lnTo>
                      <a:pt x="2350" y="1746"/>
                    </a:lnTo>
                    <a:lnTo>
                      <a:pt x="2316" y="1787"/>
                    </a:lnTo>
                    <a:lnTo>
                      <a:pt x="2288" y="1832"/>
                    </a:lnTo>
                    <a:lnTo>
                      <a:pt x="2265" y="1879"/>
                    </a:lnTo>
                    <a:lnTo>
                      <a:pt x="2247" y="1929"/>
                    </a:lnTo>
                    <a:lnTo>
                      <a:pt x="2236" y="1983"/>
                    </a:lnTo>
                    <a:lnTo>
                      <a:pt x="2231" y="2038"/>
                    </a:lnTo>
                    <a:lnTo>
                      <a:pt x="1344" y="2038"/>
                    </a:lnTo>
                    <a:lnTo>
                      <a:pt x="1339" y="1983"/>
                    </a:lnTo>
                    <a:lnTo>
                      <a:pt x="1328" y="1929"/>
                    </a:lnTo>
                    <a:lnTo>
                      <a:pt x="1310" y="1879"/>
                    </a:lnTo>
                    <a:lnTo>
                      <a:pt x="1287" y="1832"/>
                    </a:lnTo>
                    <a:lnTo>
                      <a:pt x="1260" y="1787"/>
                    </a:lnTo>
                    <a:lnTo>
                      <a:pt x="1225" y="1746"/>
                    </a:lnTo>
                    <a:lnTo>
                      <a:pt x="1188" y="1710"/>
                    </a:lnTo>
                    <a:lnTo>
                      <a:pt x="1146" y="1677"/>
                    </a:lnTo>
                    <a:lnTo>
                      <a:pt x="1101" y="1650"/>
                    </a:lnTo>
                    <a:lnTo>
                      <a:pt x="1053" y="1628"/>
                    </a:lnTo>
                    <a:lnTo>
                      <a:pt x="1002" y="1612"/>
                    </a:lnTo>
                    <a:lnTo>
                      <a:pt x="948" y="1602"/>
                    </a:lnTo>
                    <a:lnTo>
                      <a:pt x="892" y="1599"/>
                    </a:lnTo>
                    <a:lnTo>
                      <a:pt x="836" y="1602"/>
                    </a:lnTo>
                    <a:lnTo>
                      <a:pt x="783" y="1612"/>
                    </a:lnTo>
                    <a:lnTo>
                      <a:pt x="732" y="1628"/>
                    </a:lnTo>
                    <a:lnTo>
                      <a:pt x="683" y="1650"/>
                    </a:lnTo>
                    <a:lnTo>
                      <a:pt x="638" y="1677"/>
                    </a:lnTo>
                    <a:lnTo>
                      <a:pt x="596" y="1710"/>
                    </a:lnTo>
                    <a:lnTo>
                      <a:pt x="559" y="1746"/>
                    </a:lnTo>
                    <a:lnTo>
                      <a:pt x="526" y="1787"/>
                    </a:lnTo>
                    <a:lnTo>
                      <a:pt x="497" y="1832"/>
                    </a:lnTo>
                    <a:lnTo>
                      <a:pt x="474" y="1879"/>
                    </a:lnTo>
                    <a:lnTo>
                      <a:pt x="457" y="1929"/>
                    </a:lnTo>
                    <a:lnTo>
                      <a:pt x="446" y="1983"/>
                    </a:lnTo>
                    <a:lnTo>
                      <a:pt x="441" y="2038"/>
                    </a:lnTo>
                    <a:lnTo>
                      <a:pt x="255" y="2038"/>
                    </a:lnTo>
                    <a:lnTo>
                      <a:pt x="213" y="2035"/>
                    </a:lnTo>
                    <a:lnTo>
                      <a:pt x="175" y="2025"/>
                    </a:lnTo>
                    <a:lnTo>
                      <a:pt x="138" y="2009"/>
                    </a:lnTo>
                    <a:lnTo>
                      <a:pt x="105" y="1989"/>
                    </a:lnTo>
                    <a:lnTo>
                      <a:pt x="75" y="1963"/>
                    </a:lnTo>
                    <a:lnTo>
                      <a:pt x="50" y="1934"/>
                    </a:lnTo>
                    <a:lnTo>
                      <a:pt x="29" y="1901"/>
                    </a:lnTo>
                    <a:lnTo>
                      <a:pt x="13" y="1863"/>
                    </a:lnTo>
                    <a:lnTo>
                      <a:pt x="3" y="1825"/>
                    </a:lnTo>
                    <a:lnTo>
                      <a:pt x="0" y="1783"/>
                    </a:lnTo>
                    <a:lnTo>
                      <a:pt x="0" y="255"/>
                    </a:lnTo>
                    <a:lnTo>
                      <a:pt x="3" y="213"/>
                    </a:lnTo>
                    <a:lnTo>
                      <a:pt x="13" y="175"/>
                    </a:lnTo>
                    <a:lnTo>
                      <a:pt x="29" y="138"/>
                    </a:lnTo>
                    <a:lnTo>
                      <a:pt x="50" y="105"/>
                    </a:lnTo>
                    <a:lnTo>
                      <a:pt x="75" y="75"/>
                    </a:lnTo>
                    <a:lnTo>
                      <a:pt x="105" y="50"/>
                    </a:lnTo>
                    <a:lnTo>
                      <a:pt x="138" y="29"/>
                    </a:lnTo>
                    <a:lnTo>
                      <a:pt x="175" y="13"/>
                    </a:lnTo>
                    <a:lnTo>
                      <a:pt x="213" y="4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51"/>
              <p:cNvSpPr>
                <a:spLocks/>
              </p:cNvSpPr>
              <p:nvPr/>
            </p:nvSpPr>
            <p:spPr bwMode="auto">
              <a:xfrm>
                <a:off x="4347957" y="3263030"/>
                <a:ext cx="36512" cy="95250"/>
              </a:xfrm>
              <a:custGeom>
                <a:avLst/>
                <a:gdLst>
                  <a:gd name="T0" fmla="*/ 0 w 231"/>
                  <a:gd name="T1" fmla="*/ 0 h 609"/>
                  <a:gd name="T2" fmla="*/ 130 w 231"/>
                  <a:gd name="T3" fmla="*/ 0 h 609"/>
                  <a:gd name="T4" fmla="*/ 153 w 231"/>
                  <a:gd name="T5" fmla="*/ 3 h 609"/>
                  <a:gd name="T6" fmla="*/ 175 w 231"/>
                  <a:gd name="T7" fmla="*/ 11 h 609"/>
                  <a:gd name="T8" fmla="*/ 193 w 231"/>
                  <a:gd name="T9" fmla="*/ 22 h 609"/>
                  <a:gd name="T10" fmla="*/ 209 w 231"/>
                  <a:gd name="T11" fmla="*/ 39 h 609"/>
                  <a:gd name="T12" fmla="*/ 221 w 231"/>
                  <a:gd name="T13" fmla="*/ 57 h 609"/>
                  <a:gd name="T14" fmla="*/ 228 w 231"/>
                  <a:gd name="T15" fmla="*/ 78 h 609"/>
                  <a:gd name="T16" fmla="*/ 231 w 231"/>
                  <a:gd name="T17" fmla="*/ 101 h 609"/>
                  <a:gd name="T18" fmla="*/ 231 w 231"/>
                  <a:gd name="T19" fmla="*/ 553 h 609"/>
                  <a:gd name="T20" fmla="*/ 179 w 231"/>
                  <a:gd name="T21" fmla="*/ 562 h 609"/>
                  <a:gd name="T22" fmla="*/ 127 w 231"/>
                  <a:gd name="T23" fmla="*/ 574 h 609"/>
                  <a:gd name="T24" fmla="*/ 78 w 231"/>
                  <a:gd name="T25" fmla="*/ 591 h 609"/>
                  <a:gd name="T26" fmla="*/ 29 w 231"/>
                  <a:gd name="T27" fmla="*/ 609 h 609"/>
                  <a:gd name="T28" fmla="*/ 29 w 231"/>
                  <a:gd name="T29" fmla="*/ 322 h 609"/>
                  <a:gd name="T30" fmla="*/ 41 w 231"/>
                  <a:gd name="T31" fmla="*/ 301 h 609"/>
                  <a:gd name="T32" fmla="*/ 53 w 231"/>
                  <a:gd name="T33" fmla="*/ 279 h 609"/>
                  <a:gd name="T34" fmla="*/ 66 w 231"/>
                  <a:gd name="T35" fmla="*/ 242 h 609"/>
                  <a:gd name="T36" fmla="*/ 73 w 231"/>
                  <a:gd name="T37" fmla="*/ 204 h 609"/>
                  <a:gd name="T38" fmla="*/ 74 w 231"/>
                  <a:gd name="T39" fmla="*/ 166 h 609"/>
                  <a:gd name="T40" fmla="*/ 70 w 231"/>
                  <a:gd name="T41" fmla="*/ 129 h 609"/>
                  <a:gd name="T42" fmla="*/ 60 w 231"/>
                  <a:gd name="T43" fmla="*/ 94 h 609"/>
                  <a:gd name="T44" fmla="*/ 46 w 231"/>
                  <a:gd name="T45" fmla="*/ 60 h 609"/>
                  <a:gd name="T46" fmla="*/ 25 w 231"/>
                  <a:gd name="T47" fmla="*/ 28 h 609"/>
                  <a:gd name="T48" fmla="*/ 0 w 231"/>
                  <a:gd name="T49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1" h="609">
                    <a:moveTo>
                      <a:pt x="0" y="0"/>
                    </a:moveTo>
                    <a:lnTo>
                      <a:pt x="130" y="0"/>
                    </a:lnTo>
                    <a:lnTo>
                      <a:pt x="153" y="3"/>
                    </a:lnTo>
                    <a:lnTo>
                      <a:pt x="175" y="11"/>
                    </a:lnTo>
                    <a:lnTo>
                      <a:pt x="193" y="22"/>
                    </a:lnTo>
                    <a:lnTo>
                      <a:pt x="209" y="39"/>
                    </a:lnTo>
                    <a:lnTo>
                      <a:pt x="221" y="57"/>
                    </a:lnTo>
                    <a:lnTo>
                      <a:pt x="228" y="78"/>
                    </a:lnTo>
                    <a:lnTo>
                      <a:pt x="231" y="101"/>
                    </a:lnTo>
                    <a:lnTo>
                      <a:pt x="231" y="553"/>
                    </a:lnTo>
                    <a:lnTo>
                      <a:pt x="179" y="562"/>
                    </a:lnTo>
                    <a:lnTo>
                      <a:pt x="127" y="574"/>
                    </a:lnTo>
                    <a:lnTo>
                      <a:pt x="78" y="591"/>
                    </a:lnTo>
                    <a:lnTo>
                      <a:pt x="29" y="609"/>
                    </a:lnTo>
                    <a:lnTo>
                      <a:pt x="29" y="322"/>
                    </a:lnTo>
                    <a:lnTo>
                      <a:pt x="41" y="301"/>
                    </a:lnTo>
                    <a:lnTo>
                      <a:pt x="53" y="279"/>
                    </a:lnTo>
                    <a:lnTo>
                      <a:pt x="66" y="242"/>
                    </a:lnTo>
                    <a:lnTo>
                      <a:pt x="73" y="204"/>
                    </a:lnTo>
                    <a:lnTo>
                      <a:pt x="74" y="166"/>
                    </a:lnTo>
                    <a:lnTo>
                      <a:pt x="70" y="129"/>
                    </a:lnTo>
                    <a:lnTo>
                      <a:pt x="60" y="94"/>
                    </a:lnTo>
                    <a:lnTo>
                      <a:pt x="46" y="60"/>
                    </a:lnTo>
                    <a:lnTo>
                      <a:pt x="25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52"/>
              <p:cNvSpPr>
                <a:spLocks/>
              </p:cNvSpPr>
              <p:nvPr/>
            </p:nvSpPr>
            <p:spPr bwMode="auto">
              <a:xfrm>
                <a:off x="4490832" y="3385268"/>
                <a:ext cx="96837" cy="196850"/>
              </a:xfrm>
              <a:custGeom>
                <a:avLst/>
                <a:gdLst>
                  <a:gd name="T0" fmla="*/ 0 w 611"/>
                  <a:gd name="T1" fmla="*/ 0 h 1245"/>
                  <a:gd name="T2" fmla="*/ 161 w 611"/>
                  <a:gd name="T3" fmla="*/ 20 h 1245"/>
                  <a:gd name="T4" fmla="*/ 160 w 611"/>
                  <a:gd name="T5" fmla="*/ 53 h 1245"/>
                  <a:gd name="T6" fmla="*/ 473 w 611"/>
                  <a:gd name="T7" fmla="*/ 76 h 1245"/>
                  <a:gd name="T8" fmla="*/ 498 w 611"/>
                  <a:gd name="T9" fmla="*/ 80 h 1245"/>
                  <a:gd name="T10" fmla="*/ 520 w 611"/>
                  <a:gd name="T11" fmla="*/ 88 h 1245"/>
                  <a:gd name="T12" fmla="*/ 542 w 611"/>
                  <a:gd name="T13" fmla="*/ 99 h 1245"/>
                  <a:gd name="T14" fmla="*/ 561 w 611"/>
                  <a:gd name="T15" fmla="*/ 114 h 1245"/>
                  <a:gd name="T16" fmla="*/ 578 w 611"/>
                  <a:gd name="T17" fmla="*/ 132 h 1245"/>
                  <a:gd name="T18" fmla="*/ 592 w 611"/>
                  <a:gd name="T19" fmla="*/ 153 h 1245"/>
                  <a:gd name="T20" fmla="*/ 602 w 611"/>
                  <a:gd name="T21" fmla="*/ 175 h 1245"/>
                  <a:gd name="T22" fmla="*/ 608 w 611"/>
                  <a:gd name="T23" fmla="*/ 198 h 1245"/>
                  <a:gd name="T24" fmla="*/ 611 w 611"/>
                  <a:gd name="T25" fmla="*/ 223 h 1245"/>
                  <a:gd name="T26" fmla="*/ 609 w 611"/>
                  <a:gd name="T27" fmla="*/ 247 h 1245"/>
                  <a:gd name="T28" fmla="*/ 477 w 611"/>
                  <a:gd name="T29" fmla="*/ 1119 h 1245"/>
                  <a:gd name="T30" fmla="*/ 471 w 611"/>
                  <a:gd name="T31" fmla="*/ 1145 h 1245"/>
                  <a:gd name="T32" fmla="*/ 460 w 611"/>
                  <a:gd name="T33" fmla="*/ 1168 h 1245"/>
                  <a:gd name="T34" fmla="*/ 446 w 611"/>
                  <a:gd name="T35" fmla="*/ 1190 h 1245"/>
                  <a:gd name="T36" fmla="*/ 428 w 611"/>
                  <a:gd name="T37" fmla="*/ 1209 h 1245"/>
                  <a:gd name="T38" fmla="*/ 408 w 611"/>
                  <a:gd name="T39" fmla="*/ 1223 h 1245"/>
                  <a:gd name="T40" fmla="*/ 385 w 611"/>
                  <a:gd name="T41" fmla="*/ 1234 h 1245"/>
                  <a:gd name="T42" fmla="*/ 360 w 611"/>
                  <a:gd name="T43" fmla="*/ 1242 h 1245"/>
                  <a:gd name="T44" fmla="*/ 335 w 611"/>
                  <a:gd name="T45" fmla="*/ 1245 h 1245"/>
                  <a:gd name="T46" fmla="*/ 308 w 611"/>
                  <a:gd name="T47" fmla="*/ 1243 h 1245"/>
                  <a:gd name="T48" fmla="*/ 281 w 611"/>
                  <a:gd name="T49" fmla="*/ 1236 h 1245"/>
                  <a:gd name="T50" fmla="*/ 257 w 611"/>
                  <a:gd name="T51" fmla="*/ 1226 h 1245"/>
                  <a:gd name="T52" fmla="*/ 237 w 611"/>
                  <a:gd name="T53" fmla="*/ 1212 h 1245"/>
                  <a:gd name="T54" fmla="*/ 218 w 611"/>
                  <a:gd name="T55" fmla="*/ 1194 h 1245"/>
                  <a:gd name="T56" fmla="*/ 203 w 611"/>
                  <a:gd name="T57" fmla="*/ 1174 h 1245"/>
                  <a:gd name="T58" fmla="*/ 191 w 611"/>
                  <a:gd name="T59" fmla="*/ 1151 h 1245"/>
                  <a:gd name="T60" fmla="*/ 184 w 611"/>
                  <a:gd name="T61" fmla="*/ 1126 h 1245"/>
                  <a:gd name="T62" fmla="*/ 181 w 611"/>
                  <a:gd name="T63" fmla="*/ 1100 h 1245"/>
                  <a:gd name="T64" fmla="*/ 183 w 611"/>
                  <a:gd name="T65" fmla="*/ 1074 h 1245"/>
                  <a:gd name="T66" fmla="*/ 290 w 611"/>
                  <a:gd name="T67" fmla="*/ 361 h 1245"/>
                  <a:gd name="T68" fmla="*/ 212 w 611"/>
                  <a:gd name="T69" fmla="*/ 355 h 1245"/>
                  <a:gd name="T70" fmla="*/ 197 w 611"/>
                  <a:gd name="T71" fmla="*/ 307 h 1245"/>
                  <a:gd name="T72" fmla="*/ 180 w 611"/>
                  <a:gd name="T73" fmla="*/ 262 h 1245"/>
                  <a:gd name="T74" fmla="*/ 159 w 611"/>
                  <a:gd name="T75" fmla="*/ 217 h 1245"/>
                  <a:gd name="T76" fmla="*/ 127 w 611"/>
                  <a:gd name="T77" fmla="*/ 158 h 1245"/>
                  <a:gd name="T78" fmla="*/ 89 w 611"/>
                  <a:gd name="T79" fmla="*/ 101 h 1245"/>
                  <a:gd name="T80" fmla="*/ 47 w 611"/>
                  <a:gd name="T81" fmla="*/ 49 h 1245"/>
                  <a:gd name="T82" fmla="*/ 0 w 611"/>
                  <a:gd name="T83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11" h="1245">
                    <a:moveTo>
                      <a:pt x="0" y="0"/>
                    </a:moveTo>
                    <a:lnTo>
                      <a:pt x="161" y="20"/>
                    </a:lnTo>
                    <a:lnTo>
                      <a:pt x="160" y="53"/>
                    </a:lnTo>
                    <a:lnTo>
                      <a:pt x="473" y="76"/>
                    </a:lnTo>
                    <a:lnTo>
                      <a:pt x="498" y="80"/>
                    </a:lnTo>
                    <a:lnTo>
                      <a:pt x="520" y="88"/>
                    </a:lnTo>
                    <a:lnTo>
                      <a:pt x="542" y="99"/>
                    </a:lnTo>
                    <a:lnTo>
                      <a:pt x="561" y="114"/>
                    </a:lnTo>
                    <a:lnTo>
                      <a:pt x="578" y="132"/>
                    </a:lnTo>
                    <a:lnTo>
                      <a:pt x="592" y="153"/>
                    </a:lnTo>
                    <a:lnTo>
                      <a:pt x="602" y="175"/>
                    </a:lnTo>
                    <a:lnTo>
                      <a:pt x="608" y="198"/>
                    </a:lnTo>
                    <a:lnTo>
                      <a:pt x="611" y="223"/>
                    </a:lnTo>
                    <a:lnTo>
                      <a:pt x="609" y="247"/>
                    </a:lnTo>
                    <a:lnTo>
                      <a:pt x="477" y="1119"/>
                    </a:lnTo>
                    <a:lnTo>
                      <a:pt x="471" y="1145"/>
                    </a:lnTo>
                    <a:lnTo>
                      <a:pt x="460" y="1168"/>
                    </a:lnTo>
                    <a:lnTo>
                      <a:pt x="446" y="1190"/>
                    </a:lnTo>
                    <a:lnTo>
                      <a:pt x="428" y="1209"/>
                    </a:lnTo>
                    <a:lnTo>
                      <a:pt x="408" y="1223"/>
                    </a:lnTo>
                    <a:lnTo>
                      <a:pt x="385" y="1234"/>
                    </a:lnTo>
                    <a:lnTo>
                      <a:pt x="360" y="1242"/>
                    </a:lnTo>
                    <a:lnTo>
                      <a:pt x="335" y="1245"/>
                    </a:lnTo>
                    <a:lnTo>
                      <a:pt x="308" y="1243"/>
                    </a:lnTo>
                    <a:lnTo>
                      <a:pt x="281" y="1236"/>
                    </a:lnTo>
                    <a:lnTo>
                      <a:pt x="257" y="1226"/>
                    </a:lnTo>
                    <a:lnTo>
                      <a:pt x="237" y="1212"/>
                    </a:lnTo>
                    <a:lnTo>
                      <a:pt x="218" y="1194"/>
                    </a:lnTo>
                    <a:lnTo>
                      <a:pt x="203" y="1174"/>
                    </a:lnTo>
                    <a:lnTo>
                      <a:pt x="191" y="1151"/>
                    </a:lnTo>
                    <a:lnTo>
                      <a:pt x="184" y="1126"/>
                    </a:lnTo>
                    <a:lnTo>
                      <a:pt x="181" y="1100"/>
                    </a:lnTo>
                    <a:lnTo>
                      <a:pt x="183" y="1074"/>
                    </a:lnTo>
                    <a:lnTo>
                      <a:pt x="290" y="361"/>
                    </a:lnTo>
                    <a:lnTo>
                      <a:pt x="212" y="355"/>
                    </a:lnTo>
                    <a:lnTo>
                      <a:pt x="197" y="307"/>
                    </a:lnTo>
                    <a:lnTo>
                      <a:pt x="180" y="262"/>
                    </a:lnTo>
                    <a:lnTo>
                      <a:pt x="159" y="217"/>
                    </a:lnTo>
                    <a:lnTo>
                      <a:pt x="127" y="158"/>
                    </a:lnTo>
                    <a:lnTo>
                      <a:pt x="89" y="101"/>
                    </a:lnTo>
                    <a:lnTo>
                      <a:pt x="47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53"/>
              <p:cNvSpPr>
                <a:spLocks/>
              </p:cNvSpPr>
              <p:nvPr/>
            </p:nvSpPr>
            <p:spPr bwMode="auto">
              <a:xfrm>
                <a:off x="4422570" y="3131268"/>
                <a:ext cx="87312" cy="87313"/>
              </a:xfrm>
              <a:custGeom>
                <a:avLst/>
                <a:gdLst>
                  <a:gd name="T0" fmla="*/ 273 w 547"/>
                  <a:gd name="T1" fmla="*/ 0 h 547"/>
                  <a:gd name="T2" fmla="*/ 314 w 547"/>
                  <a:gd name="T3" fmla="*/ 3 h 547"/>
                  <a:gd name="T4" fmla="*/ 352 w 547"/>
                  <a:gd name="T5" fmla="*/ 12 h 547"/>
                  <a:gd name="T6" fmla="*/ 388 w 547"/>
                  <a:gd name="T7" fmla="*/ 26 h 547"/>
                  <a:gd name="T8" fmla="*/ 422 w 547"/>
                  <a:gd name="T9" fmla="*/ 45 h 547"/>
                  <a:gd name="T10" fmla="*/ 453 w 547"/>
                  <a:gd name="T11" fmla="*/ 67 h 547"/>
                  <a:gd name="T12" fmla="*/ 480 w 547"/>
                  <a:gd name="T13" fmla="*/ 94 h 547"/>
                  <a:gd name="T14" fmla="*/ 503 w 547"/>
                  <a:gd name="T15" fmla="*/ 125 h 547"/>
                  <a:gd name="T16" fmla="*/ 521 w 547"/>
                  <a:gd name="T17" fmla="*/ 159 h 547"/>
                  <a:gd name="T18" fmla="*/ 536 w 547"/>
                  <a:gd name="T19" fmla="*/ 195 h 547"/>
                  <a:gd name="T20" fmla="*/ 544 w 547"/>
                  <a:gd name="T21" fmla="*/ 233 h 547"/>
                  <a:gd name="T22" fmla="*/ 547 w 547"/>
                  <a:gd name="T23" fmla="*/ 274 h 547"/>
                  <a:gd name="T24" fmla="*/ 544 w 547"/>
                  <a:gd name="T25" fmla="*/ 314 h 547"/>
                  <a:gd name="T26" fmla="*/ 536 w 547"/>
                  <a:gd name="T27" fmla="*/ 353 h 547"/>
                  <a:gd name="T28" fmla="*/ 521 w 547"/>
                  <a:gd name="T29" fmla="*/ 389 h 547"/>
                  <a:gd name="T30" fmla="*/ 503 w 547"/>
                  <a:gd name="T31" fmla="*/ 423 h 547"/>
                  <a:gd name="T32" fmla="*/ 480 w 547"/>
                  <a:gd name="T33" fmla="*/ 454 h 547"/>
                  <a:gd name="T34" fmla="*/ 453 w 547"/>
                  <a:gd name="T35" fmla="*/ 480 h 547"/>
                  <a:gd name="T36" fmla="*/ 422 w 547"/>
                  <a:gd name="T37" fmla="*/ 503 h 547"/>
                  <a:gd name="T38" fmla="*/ 388 w 547"/>
                  <a:gd name="T39" fmla="*/ 522 h 547"/>
                  <a:gd name="T40" fmla="*/ 352 w 547"/>
                  <a:gd name="T41" fmla="*/ 536 h 547"/>
                  <a:gd name="T42" fmla="*/ 314 w 547"/>
                  <a:gd name="T43" fmla="*/ 544 h 547"/>
                  <a:gd name="T44" fmla="*/ 273 w 547"/>
                  <a:gd name="T45" fmla="*/ 547 h 547"/>
                  <a:gd name="T46" fmla="*/ 233 w 547"/>
                  <a:gd name="T47" fmla="*/ 544 h 547"/>
                  <a:gd name="T48" fmla="*/ 194 w 547"/>
                  <a:gd name="T49" fmla="*/ 536 h 547"/>
                  <a:gd name="T50" fmla="*/ 158 w 547"/>
                  <a:gd name="T51" fmla="*/ 522 h 547"/>
                  <a:gd name="T52" fmla="*/ 124 w 547"/>
                  <a:gd name="T53" fmla="*/ 503 h 547"/>
                  <a:gd name="T54" fmla="*/ 93 w 547"/>
                  <a:gd name="T55" fmla="*/ 480 h 547"/>
                  <a:gd name="T56" fmla="*/ 67 w 547"/>
                  <a:gd name="T57" fmla="*/ 454 h 547"/>
                  <a:gd name="T58" fmla="*/ 44 w 547"/>
                  <a:gd name="T59" fmla="*/ 423 h 547"/>
                  <a:gd name="T60" fmla="*/ 25 w 547"/>
                  <a:gd name="T61" fmla="*/ 389 h 547"/>
                  <a:gd name="T62" fmla="*/ 11 w 547"/>
                  <a:gd name="T63" fmla="*/ 353 h 547"/>
                  <a:gd name="T64" fmla="*/ 3 w 547"/>
                  <a:gd name="T65" fmla="*/ 314 h 547"/>
                  <a:gd name="T66" fmla="*/ 0 w 547"/>
                  <a:gd name="T67" fmla="*/ 274 h 547"/>
                  <a:gd name="T68" fmla="*/ 3 w 547"/>
                  <a:gd name="T69" fmla="*/ 233 h 547"/>
                  <a:gd name="T70" fmla="*/ 11 w 547"/>
                  <a:gd name="T71" fmla="*/ 195 h 547"/>
                  <a:gd name="T72" fmla="*/ 25 w 547"/>
                  <a:gd name="T73" fmla="*/ 159 h 547"/>
                  <a:gd name="T74" fmla="*/ 44 w 547"/>
                  <a:gd name="T75" fmla="*/ 125 h 547"/>
                  <a:gd name="T76" fmla="*/ 67 w 547"/>
                  <a:gd name="T77" fmla="*/ 94 h 547"/>
                  <a:gd name="T78" fmla="*/ 93 w 547"/>
                  <a:gd name="T79" fmla="*/ 67 h 547"/>
                  <a:gd name="T80" fmla="*/ 124 w 547"/>
                  <a:gd name="T81" fmla="*/ 45 h 547"/>
                  <a:gd name="T82" fmla="*/ 158 w 547"/>
                  <a:gd name="T83" fmla="*/ 26 h 547"/>
                  <a:gd name="T84" fmla="*/ 194 w 547"/>
                  <a:gd name="T85" fmla="*/ 12 h 547"/>
                  <a:gd name="T86" fmla="*/ 233 w 547"/>
                  <a:gd name="T87" fmla="*/ 3 h 547"/>
                  <a:gd name="T88" fmla="*/ 273 w 547"/>
                  <a:gd name="T89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7" h="547">
                    <a:moveTo>
                      <a:pt x="273" y="0"/>
                    </a:moveTo>
                    <a:lnTo>
                      <a:pt x="314" y="3"/>
                    </a:lnTo>
                    <a:lnTo>
                      <a:pt x="352" y="12"/>
                    </a:lnTo>
                    <a:lnTo>
                      <a:pt x="388" y="26"/>
                    </a:lnTo>
                    <a:lnTo>
                      <a:pt x="422" y="45"/>
                    </a:lnTo>
                    <a:lnTo>
                      <a:pt x="453" y="67"/>
                    </a:lnTo>
                    <a:lnTo>
                      <a:pt x="480" y="94"/>
                    </a:lnTo>
                    <a:lnTo>
                      <a:pt x="503" y="125"/>
                    </a:lnTo>
                    <a:lnTo>
                      <a:pt x="521" y="159"/>
                    </a:lnTo>
                    <a:lnTo>
                      <a:pt x="536" y="195"/>
                    </a:lnTo>
                    <a:lnTo>
                      <a:pt x="544" y="233"/>
                    </a:lnTo>
                    <a:lnTo>
                      <a:pt x="547" y="274"/>
                    </a:lnTo>
                    <a:lnTo>
                      <a:pt x="544" y="314"/>
                    </a:lnTo>
                    <a:lnTo>
                      <a:pt x="536" y="353"/>
                    </a:lnTo>
                    <a:lnTo>
                      <a:pt x="521" y="389"/>
                    </a:lnTo>
                    <a:lnTo>
                      <a:pt x="503" y="423"/>
                    </a:lnTo>
                    <a:lnTo>
                      <a:pt x="480" y="454"/>
                    </a:lnTo>
                    <a:lnTo>
                      <a:pt x="453" y="480"/>
                    </a:lnTo>
                    <a:lnTo>
                      <a:pt x="422" y="503"/>
                    </a:lnTo>
                    <a:lnTo>
                      <a:pt x="388" y="522"/>
                    </a:lnTo>
                    <a:lnTo>
                      <a:pt x="352" y="536"/>
                    </a:lnTo>
                    <a:lnTo>
                      <a:pt x="314" y="544"/>
                    </a:lnTo>
                    <a:lnTo>
                      <a:pt x="273" y="547"/>
                    </a:lnTo>
                    <a:lnTo>
                      <a:pt x="233" y="544"/>
                    </a:lnTo>
                    <a:lnTo>
                      <a:pt x="194" y="536"/>
                    </a:lnTo>
                    <a:lnTo>
                      <a:pt x="158" y="522"/>
                    </a:lnTo>
                    <a:lnTo>
                      <a:pt x="124" y="503"/>
                    </a:lnTo>
                    <a:lnTo>
                      <a:pt x="93" y="480"/>
                    </a:lnTo>
                    <a:lnTo>
                      <a:pt x="67" y="454"/>
                    </a:lnTo>
                    <a:lnTo>
                      <a:pt x="44" y="423"/>
                    </a:lnTo>
                    <a:lnTo>
                      <a:pt x="25" y="389"/>
                    </a:lnTo>
                    <a:lnTo>
                      <a:pt x="11" y="353"/>
                    </a:lnTo>
                    <a:lnTo>
                      <a:pt x="3" y="314"/>
                    </a:lnTo>
                    <a:lnTo>
                      <a:pt x="0" y="274"/>
                    </a:lnTo>
                    <a:lnTo>
                      <a:pt x="3" y="233"/>
                    </a:lnTo>
                    <a:lnTo>
                      <a:pt x="11" y="195"/>
                    </a:lnTo>
                    <a:lnTo>
                      <a:pt x="25" y="159"/>
                    </a:lnTo>
                    <a:lnTo>
                      <a:pt x="44" y="125"/>
                    </a:lnTo>
                    <a:lnTo>
                      <a:pt x="67" y="94"/>
                    </a:lnTo>
                    <a:lnTo>
                      <a:pt x="93" y="67"/>
                    </a:lnTo>
                    <a:lnTo>
                      <a:pt x="124" y="45"/>
                    </a:lnTo>
                    <a:lnTo>
                      <a:pt x="158" y="26"/>
                    </a:lnTo>
                    <a:lnTo>
                      <a:pt x="194" y="12"/>
                    </a:lnTo>
                    <a:lnTo>
                      <a:pt x="233" y="3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54"/>
              <p:cNvSpPr>
                <a:spLocks/>
              </p:cNvSpPr>
              <p:nvPr/>
            </p:nvSpPr>
            <p:spPr bwMode="auto">
              <a:xfrm>
                <a:off x="4405107" y="3239218"/>
                <a:ext cx="185737" cy="134938"/>
              </a:xfrm>
              <a:custGeom>
                <a:avLst/>
                <a:gdLst>
                  <a:gd name="T0" fmla="*/ 195 w 1173"/>
                  <a:gd name="T1" fmla="*/ 0 h 849"/>
                  <a:gd name="T2" fmla="*/ 228 w 1173"/>
                  <a:gd name="T3" fmla="*/ 0 h 849"/>
                  <a:gd name="T4" fmla="*/ 279 w 1173"/>
                  <a:gd name="T5" fmla="*/ 0 h 849"/>
                  <a:gd name="T6" fmla="*/ 340 w 1173"/>
                  <a:gd name="T7" fmla="*/ 0 h 849"/>
                  <a:gd name="T8" fmla="*/ 403 w 1173"/>
                  <a:gd name="T9" fmla="*/ 1 h 849"/>
                  <a:gd name="T10" fmla="*/ 459 w 1173"/>
                  <a:gd name="T11" fmla="*/ 1 h 849"/>
                  <a:gd name="T12" fmla="*/ 500 w 1173"/>
                  <a:gd name="T13" fmla="*/ 1 h 849"/>
                  <a:gd name="T14" fmla="*/ 519 w 1173"/>
                  <a:gd name="T15" fmla="*/ 2 h 849"/>
                  <a:gd name="T16" fmla="*/ 583 w 1173"/>
                  <a:gd name="T17" fmla="*/ 14 h 849"/>
                  <a:gd name="T18" fmla="*/ 637 w 1173"/>
                  <a:gd name="T19" fmla="*/ 46 h 849"/>
                  <a:gd name="T20" fmla="*/ 678 w 1173"/>
                  <a:gd name="T21" fmla="*/ 94 h 849"/>
                  <a:gd name="T22" fmla="*/ 699 w 1173"/>
                  <a:gd name="T23" fmla="*/ 155 h 849"/>
                  <a:gd name="T24" fmla="*/ 701 w 1173"/>
                  <a:gd name="T25" fmla="*/ 432 h 849"/>
                  <a:gd name="T26" fmla="*/ 461 w 1173"/>
                  <a:gd name="T27" fmla="*/ 189 h 849"/>
                  <a:gd name="T28" fmla="*/ 1064 w 1173"/>
                  <a:gd name="T29" fmla="*/ 603 h 849"/>
                  <a:gd name="T30" fmla="*/ 1111 w 1173"/>
                  <a:gd name="T31" fmla="*/ 620 h 849"/>
                  <a:gd name="T32" fmla="*/ 1147 w 1173"/>
                  <a:gd name="T33" fmla="*/ 650 h 849"/>
                  <a:gd name="T34" fmla="*/ 1169 w 1173"/>
                  <a:gd name="T35" fmla="*/ 693 h 849"/>
                  <a:gd name="T36" fmla="*/ 1172 w 1173"/>
                  <a:gd name="T37" fmla="*/ 742 h 849"/>
                  <a:gd name="T38" fmla="*/ 1156 w 1173"/>
                  <a:gd name="T39" fmla="*/ 788 h 849"/>
                  <a:gd name="T40" fmla="*/ 1124 w 1173"/>
                  <a:gd name="T41" fmla="*/ 825 h 849"/>
                  <a:gd name="T42" fmla="*/ 1082 w 1173"/>
                  <a:gd name="T43" fmla="*/ 845 h 849"/>
                  <a:gd name="T44" fmla="*/ 1033 w 1173"/>
                  <a:gd name="T45" fmla="*/ 849 h 849"/>
                  <a:gd name="T46" fmla="*/ 518 w 1173"/>
                  <a:gd name="T47" fmla="*/ 780 h 849"/>
                  <a:gd name="T48" fmla="*/ 475 w 1173"/>
                  <a:gd name="T49" fmla="*/ 757 h 849"/>
                  <a:gd name="T50" fmla="*/ 447 w 1173"/>
                  <a:gd name="T51" fmla="*/ 718 h 849"/>
                  <a:gd name="T52" fmla="*/ 334 w 1173"/>
                  <a:gd name="T53" fmla="*/ 767 h 849"/>
                  <a:gd name="T54" fmla="*/ 207 w 1173"/>
                  <a:gd name="T55" fmla="*/ 717 h 849"/>
                  <a:gd name="T56" fmla="*/ 71 w 1173"/>
                  <a:gd name="T57" fmla="*/ 691 h 849"/>
                  <a:gd name="T58" fmla="*/ 3 w 1173"/>
                  <a:gd name="T59" fmla="*/ 184 h 849"/>
                  <a:gd name="T60" fmla="*/ 14 w 1173"/>
                  <a:gd name="T61" fmla="*/ 119 h 849"/>
                  <a:gd name="T62" fmla="*/ 47 w 1173"/>
                  <a:gd name="T63" fmla="*/ 65 h 849"/>
                  <a:gd name="T64" fmla="*/ 95 w 1173"/>
                  <a:gd name="T65" fmla="*/ 25 h 849"/>
                  <a:gd name="T66" fmla="*/ 156 w 1173"/>
                  <a:gd name="T67" fmla="*/ 2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3" h="849">
                    <a:moveTo>
                      <a:pt x="189" y="0"/>
                    </a:moveTo>
                    <a:lnTo>
                      <a:pt x="195" y="0"/>
                    </a:lnTo>
                    <a:lnTo>
                      <a:pt x="208" y="0"/>
                    </a:lnTo>
                    <a:lnTo>
                      <a:pt x="228" y="0"/>
                    </a:lnTo>
                    <a:lnTo>
                      <a:pt x="252" y="0"/>
                    </a:lnTo>
                    <a:lnTo>
                      <a:pt x="279" y="0"/>
                    </a:lnTo>
                    <a:lnTo>
                      <a:pt x="308" y="0"/>
                    </a:lnTo>
                    <a:lnTo>
                      <a:pt x="340" y="0"/>
                    </a:lnTo>
                    <a:lnTo>
                      <a:pt x="372" y="1"/>
                    </a:lnTo>
                    <a:lnTo>
                      <a:pt x="403" y="1"/>
                    </a:lnTo>
                    <a:lnTo>
                      <a:pt x="432" y="1"/>
                    </a:lnTo>
                    <a:lnTo>
                      <a:pt x="459" y="1"/>
                    </a:lnTo>
                    <a:lnTo>
                      <a:pt x="483" y="1"/>
                    </a:lnTo>
                    <a:lnTo>
                      <a:pt x="500" y="1"/>
                    </a:lnTo>
                    <a:lnTo>
                      <a:pt x="513" y="1"/>
                    </a:lnTo>
                    <a:lnTo>
                      <a:pt x="519" y="2"/>
                    </a:lnTo>
                    <a:lnTo>
                      <a:pt x="552" y="5"/>
                    </a:lnTo>
                    <a:lnTo>
                      <a:pt x="583" y="14"/>
                    </a:lnTo>
                    <a:lnTo>
                      <a:pt x="612" y="28"/>
                    </a:lnTo>
                    <a:lnTo>
                      <a:pt x="637" y="46"/>
                    </a:lnTo>
                    <a:lnTo>
                      <a:pt x="659" y="68"/>
                    </a:lnTo>
                    <a:lnTo>
                      <a:pt x="678" y="94"/>
                    </a:lnTo>
                    <a:lnTo>
                      <a:pt x="691" y="123"/>
                    </a:lnTo>
                    <a:lnTo>
                      <a:pt x="699" y="155"/>
                    </a:lnTo>
                    <a:lnTo>
                      <a:pt x="702" y="188"/>
                    </a:lnTo>
                    <a:lnTo>
                      <a:pt x="701" y="432"/>
                    </a:lnTo>
                    <a:lnTo>
                      <a:pt x="669" y="428"/>
                    </a:lnTo>
                    <a:lnTo>
                      <a:pt x="461" y="189"/>
                    </a:lnTo>
                    <a:lnTo>
                      <a:pt x="639" y="548"/>
                    </a:lnTo>
                    <a:lnTo>
                      <a:pt x="1064" y="603"/>
                    </a:lnTo>
                    <a:lnTo>
                      <a:pt x="1089" y="609"/>
                    </a:lnTo>
                    <a:lnTo>
                      <a:pt x="1111" y="620"/>
                    </a:lnTo>
                    <a:lnTo>
                      <a:pt x="1130" y="633"/>
                    </a:lnTo>
                    <a:lnTo>
                      <a:pt x="1147" y="650"/>
                    </a:lnTo>
                    <a:lnTo>
                      <a:pt x="1159" y="670"/>
                    </a:lnTo>
                    <a:lnTo>
                      <a:pt x="1169" y="693"/>
                    </a:lnTo>
                    <a:lnTo>
                      <a:pt x="1173" y="716"/>
                    </a:lnTo>
                    <a:lnTo>
                      <a:pt x="1172" y="742"/>
                    </a:lnTo>
                    <a:lnTo>
                      <a:pt x="1167" y="767"/>
                    </a:lnTo>
                    <a:lnTo>
                      <a:pt x="1156" y="788"/>
                    </a:lnTo>
                    <a:lnTo>
                      <a:pt x="1142" y="808"/>
                    </a:lnTo>
                    <a:lnTo>
                      <a:pt x="1124" y="825"/>
                    </a:lnTo>
                    <a:lnTo>
                      <a:pt x="1105" y="837"/>
                    </a:lnTo>
                    <a:lnTo>
                      <a:pt x="1082" y="845"/>
                    </a:lnTo>
                    <a:lnTo>
                      <a:pt x="1058" y="849"/>
                    </a:lnTo>
                    <a:lnTo>
                      <a:pt x="1033" y="849"/>
                    </a:lnTo>
                    <a:lnTo>
                      <a:pt x="542" y="786"/>
                    </a:lnTo>
                    <a:lnTo>
                      <a:pt x="518" y="780"/>
                    </a:lnTo>
                    <a:lnTo>
                      <a:pt x="495" y="771"/>
                    </a:lnTo>
                    <a:lnTo>
                      <a:pt x="475" y="757"/>
                    </a:lnTo>
                    <a:lnTo>
                      <a:pt x="459" y="739"/>
                    </a:lnTo>
                    <a:lnTo>
                      <a:pt x="447" y="718"/>
                    </a:lnTo>
                    <a:lnTo>
                      <a:pt x="238" y="298"/>
                    </a:lnTo>
                    <a:lnTo>
                      <a:pt x="334" y="767"/>
                    </a:lnTo>
                    <a:lnTo>
                      <a:pt x="271" y="739"/>
                    </a:lnTo>
                    <a:lnTo>
                      <a:pt x="207" y="717"/>
                    </a:lnTo>
                    <a:lnTo>
                      <a:pt x="140" y="701"/>
                    </a:lnTo>
                    <a:lnTo>
                      <a:pt x="71" y="691"/>
                    </a:lnTo>
                    <a:lnTo>
                      <a:pt x="0" y="686"/>
                    </a:lnTo>
                    <a:lnTo>
                      <a:pt x="3" y="184"/>
                    </a:lnTo>
                    <a:lnTo>
                      <a:pt x="6" y="151"/>
                    </a:lnTo>
                    <a:lnTo>
                      <a:pt x="14" y="119"/>
                    </a:lnTo>
                    <a:lnTo>
                      <a:pt x="29" y="90"/>
                    </a:lnTo>
                    <a:lnTo>
                      <a:pt x="47" y="65"/>
                    </a:lnTo>
                    <a:lnTo>
                      <a:pt x="69" y="43"/>
                    </a:lnTo>
                    <a:lnTo>
                      <a:pt x="95" y="25"/>
                    </a:lnTo>
                    <a:lnTo>
                      <a:pt x="124" y="11"/>
                    </a:lnTo>
                    <a:lnTo>
                      <a:pt x="156" y="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55"/>
              <p:cNvSpPr>
                <a:spLocks noEditPoints="1"/>
              </p:cNvSpPr>
              <p:nvPr/>
            </p:nvSpPr>
            <p:spPr bwMode="auto">
              <a:xfrm>
                <a:off x="4295570" y="3367805"/>
                <a:ext cx="214312" cy="214313"/>
              </a:xfrm>
              <a:custGeom>
                <a:avLst/>
                <a:gdLst>
                  <a:gd name="T0" fmla="*/ 866 w 1349"/>
                  <a:gd name="T1" fmla="*/ 1106 h 1348"/>
                  <a:gd name="T2" fmla="*/ 804 w 1349"/>
                  <a:gd name="T3" fmla="*/ 998 h 1348"/>
                  <a:gd name="T4" fmla="*/ 742 w 1349"/>
                  <a:gd name="T5" fmla="*/ 891 h 1348"/>
                  <a:gd name="T6" fmla="*/ 571 w 1349"/>
                  <a:gd name="T7" fmla="*/ 954 h 1348"/>
                  <a:gd name="T8" fmla="*/ 520 w 1349"/>
                  <a:gd name="T9" fmla="*/ 1044 h 1348"/>
                  <a:gd name="T10" fmla="*/ 569 w 1349"/>
                  <a:gd name="T11" fmla="*/ 1168 h 1348"/>
                  <a:gd name="T12" fmla="*/ 858 w 1349"/>
                  <a:gd name="T13" fmla="*/ 890 h 1348"/>
                  <a:gd name="T14" fmla="*/ 924 w 1349"/>
                  <a:gd name="T15" fmla="*/ 1006 h 1348"/>
                  <a:gd name="T16" fmla="*/ 1085 w 1349"/>
                  <a:gd name="T17" fmla="*/ 969 h 1348"/>
                  <a:gd name="T18" fmla="*/ 853 w 1349"/>
                  <a:gd name="T19" fmla="*/ 836 h 1348"/>
                  <a:gd name="T20" fmla="*/ 437 w 1349"/>
                  <a:gd name="T21" fmla="*/ 870 h 1348"/>
                  <a:gd name="T22" fmla="*/ 320 w 1349"/>
                  <a:gd name="T23" fmla="*/ 936 h 1348"/>
                  <a:gd name="T24" fmla="*/ 396 w 1349"/>
                  <a:gd name="T25" fmla="*/ 1054 h 1348"/>
                  <a:gd name="T26" fmla="*/ 468 w 1349"/>
                  <a:gd name="T27" fmla="*/ 929 h 1348"/>
                  <a:gd name="T28" fmla="*/ 863 w 1349"/>
                  <a:gd name="T29" fmla="*/ 724 h 1348"/>
                  <a:gd name="T30" fmla="*/ 986 w 1349"/>
                  <a:gd name="T31" fmla="*/ 795 h 1348"/>
                  <a:gd name="T32" fmla="*/ 1083 w 1349"/>
                  <a:gd name="T33" fmla="*/ 851 h 1348"/>
                  <a:gd name="T34" fmla="*/ 863 w 1349"/>
                  <a:gd name="T35" fmla="*/ 724 h 1348"/>
                  <a:gd name="T36" fmla="*/ 266 w 1349"/>
                  <a:gd name="T37" fmla="*/ 851 h 1348"/>
                  <a:gd name="T38" fmla="*/ 363 w 1349"/>
                  <a:gd name="T39" fmla="*/ 795 h 1348"/>
                  <a:gd name="T40" fmla="*/ 486 w 1349"/>
                  <a:gd name="T41" fmla="*/ 724 h 1348"/>
                  <a:gd name="T42" fmla="*/ 598 w 1349"/>
                  <a:gd name="T43" fmla="*/ 629 h 1348"/>
                  <a:gd name="T44" fmla="*/ 630 w 1349"/>
                  <a:gd name="T45" fmla="*/ 750 h 1348"/>
                  <a:gd name="T46" fmla="*/ 751 w 1349"/>
                  <a:gd name="T47" fmla="*/ 719 h 1348"/>
                  <a:gd name="T48" fmla="*/ 719 w 1349"/>
                  <a:gd name="T49" fmla="*/ 598 h 1348"/>
                  <a:gd name="T50" fmla="*/ 1062 w 1349"/>
                  <a:gd name="T51" fmla="*/ 509 h 1348"/>
                  <a:gd name="T52" fmla="*/ 971 w 1349"/>
                  <a:gd name="T53" fmla="*/ 561 h 1348"/>
                  <a:gd name="T54" fmla="*/ 1178 w 1349"/>
                  <a:gd name="T55" fmla="*/ 623 h 1348"/>
                  <a:gd name="T56" fmla="*/ 180 w 1349"/>
                  <a:gd name="T57" fmla="*/ 569 h 1348"/>
                  <a:gd name="T58" fmla="*/ 394 w 1349"/>
                  <a:gd name="T59" fmla="*/ 571 h 1348"/>
                  <a:gd name="T60" fmla="*/ 305 w 1349"/>
                  <a:gd name="T61" fmla="*/ 519 h 1348"/>
                  <a:gd name="T62" fmla="*/ 953 w 1349"/>
                  <a:gd name="T63" fmla="*/ 293 h 1348"/>
                  <a:gd name="T64" fmla="*/ 900 w 1349"/>
                  <a:gd name="T65" fmla="*/ 383 h 1348"/>
                  <a:gd name="T66" fmla="*/ 890 w 1349"/>
                  <a:gd name="T67" fmla="*/ 401 h 1348"/>
                  <a:gd name="T68" fmla="*/ 872 w 1349"/>
                  <a:gd name="T69" fmla="*/ 434 h 1348"/>
                  <a:gd name="T70" fmla="*/ 843 w 1349"/>
                  <a:gd name="T71" fmla="*/ 519 h 1348"/>
                  <a:gd name="T72" fmla="*/ 968 w 1349"/>
                  <a:gd name="T73" fmla="*/ 447 h 1348"/>
                  <a:gd name="T74" fmla="*/ 1059 w 1349"/>
                  <a:gd name="T75" fmla="*/ 347 h 1348"/>
                  <a:gd name="T76" fmla="*/ 298 w 1349"/>
                  <a:gd name="T77" fmla="*/ 337 h 1348"/>
                  <a:gd name="T78" fmla="*/ 382 w 1349"/>
                  <a:gd name="T79" fmla="*/ 447 h 1348"/>
                  <a:gd name="T80" fmla="*/ 506 w 1349"/>
                  <a:gd name="T81" fmla="*/ 518 h 1348"/>
                  <a:gd name="T82" fmla="*/ 468 w 1349"/>
                  <a:gd name="T83" fmla="*/ 418 h 1348"/>
                  <a:gd name="T84" fmla="*/ 396 w 1349"/>
                  <a:gd name="T85" fmla="*/ 294 h 1348"/>
                  <a:gd name="T86" fmla="*/ 765 w 1349"/>
                  <a:gd name="T87" fmla="*/ 416 h 1348"/>
                  <a:gd name="T88" fmla="*/ 796 w 1349"/>
                  <a:gd name="T89" fmla="*/ 363 h 1348"/>
                  <a:gd name="T90" fmla="*/ 807 w 1349"/>
                  <a:gd name="T91" fmla="*/ 344 h 1348"/>
                  <a:gd name="T92" fmla="*/ 851 w 1349"/>
                  <a:gd name="T93" fmla="*/ 268 h 1348"/>
                  <a:gd name="T94" fmla="*/ 624 w 1349"/>
                  <a:gd name="T95" fmla="*/ 171 h 1348"/>
                  <a:gd name="T96" fmla="*/ 510 w 1349"/>
                  <a:gd name="T97" fmla="*/ 286 h 1348"/>
                  <a:gd name="T98" fmla="*/ 562 w 1349"/>
                  <a:gd name="T99" fmla="*/ 378 h 1348"/>
                  <a:gd name="T100" fmla="*/ 624 w 1349"/>
                  <a:gd name="T101" fmla="*/ 171 h 1348"/>
                  <a:gd name="T102" fmla="*/ 979 w 1349"/>
                  <a:gd name="T103" fmla="*/ 73 h 1348"/>
                  <a:gd name="T104" fmla="*/ 1246 w 1349"/>
                  <a:gd name="T105" fmla="*/ 316 h 1348"/>
                  <a:gd name="T106" fmla="*/ 1349 w 1349"/>
                  <a:gd name="T107" fmla="*/ 674 h 1348"/>
                  <a:gd name="T108" fmla="*/ 1246 w 1349"/>
                  <a:gd name="T109" fmla="*/ 1031 h 1348"/>
                  <a:gd name="T110" fmla="*/ 979 w 1349"/>
                  <a:gd name="T111" fmla="*/ 1275 h 1348"/>
                  <a:gd name="T112" fmla="*/ 610 w 1349"/>
                  <a:gd name="T113" fmla="*/ 1344 h 1348"/>
                  <a:gd name="T114" fmla="*/ 266 w 1349"/>
                  <a:gd name="T115" fmla="*/ 1211 h 1348"/>
                  <a:gd name="T116" fmla="*/ 48 w 1349"/>
                  <a:gd name="T117" fmla="*/ 922 h 1348"/>
                  <a:gd name="T118" fmla="*/ 12 w 1349"/>
                  <a:gd name="T119" fmla="*/ 546 h 1348"/>
                  <a:gd name="T120" fmla="*/ 176 w 1349"/>
                  <a:gd name="T121" fmla="*/ 219 h 1348"/>
                  <a:gd name="T122" fmla="*/ 486 w 1349"/>
                  <a:gd name="T123" fmla="*/ 27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49" h="1348">
                    <a:moveTo>
                      <a:pt x="725" y="862"/>
                    </a:moveTo>
                    <a:lnTo>
                      <a:pt x="725" y="1177"/>
                    </a:lnTo>
                    <a:lnTo>
                      <a:pt x="780" y="1168"/>
                    </a:lnTo>
                    <a:lnTo>
                      <a:pt x="832" y="1154"/>
                    </a:lnTo>
                    <a:lnTo>
                      <a:pt x="882" y="1134"/>
                    </a:lnTo>
                    <a:lnTo>
                      <a:pt x="866" y="1106"/>
                    </a:lnTo>
                    <a:lnTo>
                      <a:pt x="852" y="1082"/>
                    </a:lnTo>
                    <a:lnTo>
                      <a:pt x="840" y="1061"/>
                    </a:lnTo>
                    <a:lnTo>
                      <a:pt x="829" y="1044"/>
                    </a:lnTo>
                    <a:lnTo>
                      <a:pt x="820" y="1027"/>
                    </a:lnTo>
                    <a:lnTo>
                      <a:pt x="812" y="1013"/>
                    </a:lnTo>
                    <a:lnTo>
                      <a:pt x="804" y="998"/>
                    </a:lnTo>
                    <a:lnTo>
                      <a:pt x="795" y="985"/>
                    </a:lnTo>
                    <a:lnTo>
                      <a:pt x="787" y="970"/>
                    </a:lnTo>
                    <a:lnTo>
                      <a:pt x="778" y="954"/>
                    </a:lnTo>
                    <a:lnTo>
                      <a:pt x="767" y="935"/>
                    </a:lnTo>
                    <a:lnTo>
                      <a:pt x="755" y="915"/>
                    </a:lnTo>
                    <a:lnTo>
                      <a:pt x="742" y="891"/>
                    </a:lnTo>
                    <a:lnTo>
                      <a:pt x="725" y="862"/>
                    </a:lnTo>
                    <a:close/>
                    <a:moveTo>
                      <a:pt x="624" y="862"/>
                    </a:moveTo>
                    <a:lnTo>
                      <a:pt x="608" y="891"/>
                    </a:lnTo>
                    <a:lnTo>
                      <a:pt x="593" y="915"/>
                    </a:lnTo>
                    <a:lnTo>
                      <a:pt x="582" y="935"/>
                    </a:lnTo>
                    <a:lnTo>
                      <a:pt x="571" y="954"/>
                    </a:lnTo>
                    <a:lnTo>
                      <a:pt x="562" y="970"/>
                    </a:lnTo>
                    <a:lnTo>
                      <a:pt x="553" y="985"/>
                    </a:lnTo>
                    <a:lnTo>
                      <a:pt x="546" y="998"/>
                    </a:lnTo>
                    <a:lnTo>
                      <a:pt x="537" y="1013"/>
                    </a:lnTo>
                    <a:lnTo>
                      <a:pt x="529" y="1027"/>
                    </a:lnTo>
                    <a:lnTo>
                      <a:pt x="520" y="1044"/>
                    </a:lnTo>
                    <a:lnTo>
                      <a:pt x="510" y="1061"/>
                    </a:lnTo>
                    <a:lnTo>
                      <a:pt x="497" y="1082"/>
                    </a:lnTo>
                    <a:lnTo>
                      <a:pt x="483" y="1106"/>
                    </a:lnTo>
                    <a:lnTo>
                      <a:pt x="466" y="1134"/>
                    </a:lnTo>
                    <a:lnTo>
                      <a:pt x="517" y="1154"/>
                    </a:lnTo>
                    <a:lnTo>
                      <a:pt x="569" y="1168"/>
                    </a:lnTo>
                    <a:lnTo>
                      <a:pt x="624" y="1177"/>
                    </a:lnTo>
                    <a:lnTo>
                      <a:pt x="624" y="862"/>
                    </a:lnTo>
                    <a:close/>
                    <a:moveTo>
                      <a:pt x="813" y="812"/>
                    </a:moveTo>
                    <a:lnTo>
                      <a:pt x="830" y="842"/>
                    </a:lnTo>
                    <a:lnTo>
                      <a:pt x="845" y="867"/>
                    </a:lnTo>
                    <a:lnTo>
                      <a:pt x="858" y="890"/>
                    </a:lnTo>
                    <a:lnTo>
                      <a:pt x="870" y="911"/>
                    </a:lnTo>
                    <a:lnTo>
                      <a:pt x="881" y="929"/>
                    </a:lnTo>
                    <a:lnTo>
                      <a:pt x="891" y="948"/>
                    </a:lnTo>
                    <a:lnTo>
                      <a:pt x="901" y="966"/>
                    </a:lnTo>
                    <a:lnTo>
                      <a:pt x="913" y="985"/>
                    </a:lnTo>
                    <a:lnTo>
                      <a:pt x="924" y="1006"/>
                    </a:lnTo>
                    <a:lnTo>
                      <a:pt x="938" y="1028"/>
                    </a:lnTo>
                    <a:lnTo>
                      <a:pt x="953" y="1054"/>
                    </a:lnTo>
                    <a:lnTo>
                      <a:pt x="970" y="1084"/>
                    </a:lnTo>
                    <a:lnTo>
                      <a:pt x="1012" y="1050"/>
                    </a:lnTo>
                    <a:lnTo>
                      <a:pt x="1051" y="1012"/>
                    </a:lnTo>
                    <a:lnTo>
                      <a:pt x="1085" y="969"/>
                    </a:lnTo>
                    <a:lnTo>
                      <a:pt x="1042" y="945"/>
                    </a:lnTo>
                    <a:lnTo>
                      <a:pt x="1003" y="921"/>
                    </a:lnTo>
                    <a:lnTo>
                      <a:pt x="964" y="899"/>
                    </a:lnTo>
                    <a:lnTo>
                      <a:pt x="927" y="879"/>
                    </a:lnTo>
                    <a:lnTo>
                      <a:pt x="891" y="857"/>
                    </a:lnTo>
                    <a:lnTo>
                      <a:pt x="853" y="836"/>
                    </a:lnTo>
                    <a:lnTo>
                      <a:pt x="813" y="812"/>
                    </a:lnTo>
                    <a:close/>
                    <a:moveTo>
                      <a:pt x="536" y="812"/>
                    </a:moveTo>
                    <a:lnTo>
                      <a:pt x="506" y="829"/>
                    </a:lnTo>
                    <a:lnTo>
                      <a:pt x="481" y="844"/>
                    </a:lnTo>
                    <a:lnTo>
                      <a:pt x="458" y="857"/>
                    </a:lnTo>
                    <a:lnTo>
                      <a:pt x="437" y="870"/>
                    </a:lnTo>
                    <a:lnTo>
                      <a:pt x="419" y="880"/>
                    </a:lnTo>
                    <a:lnTo>
                      <a:pt x="400" y="890"/>
                    </a:lnTo>
                    <a:lnTo>
                      <a:pt x="382" y="901"/>
                    </a:lnTo>
                    <a:lnTo>
                      <a:pt x="363" y="912"/>
                    </a:lnTo>
                    <a:lnTo>
                      <a:pt x="342" y="924"/>
                    </a:lnTo>
                    <a:lnTo>
                      <a:pt x="320" y="936"/>
                    </a:lnTo>
                    <a:lnTo>
                      <a:pt x="294" y="952"/>
                    </a:lnTo>
                    <a:lnTo>
                      <a:pt x="264" y="969"/>
                    </a:lnTo>
                    <a:lnTo>
                      <a:pt x="298" y="1012"/>
                    </a:lnTo>
                    <a:lnTo>
                      <a:pt x="337" y="1050"/>
                    </a:lnTo>
                    <a:lnTo>
                      <a:pt x="380" y="1084"/>
                    </a:lnTo>
                    <a:lnTo>
                      <a:pt x="396" y="1054"/>
                    </a:lnTo>
                    <a:lnTo>
                      <a:pt x="412" y="1028"/>
                    </a:lnTo>
                    <a:lnTo>
                      <a:pt x="424" y="1006"/>
                    </a:lnTo>
                    <a:lnTo>
                      <a:pt x="436" y="985"/>
                    </a:lnTo>
                    <a:lnTo>
                      <a:pt x="448" y="966"/>
                    </a:lnTo>
                    <a:lnTo>
                      <a:pt x="458" y="948"/>
                    </a:lnTo>
                    <a:lnTo>
                      <a:pt x="468" y="929"/>
                    </a:lnTo>
                    <a:lnTo>
                      <a:pt x="480" y="911"/>
                    </a:lnTo>
                    <a:lnTo>
                      <a:pt x="491" y="890"/>
                    </a:lnTo>
                    <a:lnTo>
                      <a:pt x="504" y="867"/>
                    </a:lnTo>
                    <a:lnTo>
                      <a:pt x="519" y="842"/>
                    </a:lnTo>
                    <a:lnTo>
                      <a:pt x="536" y="812"/>
                    </a:lnTo>
                    <a:close/>
                    <a:moveTo>
                      <a:pt x="863" y="724"/>
                    </a:moveTo>
                    <a:lnTo>
                      <a:pt x="891" y="741"/>
                    </a:lnTo>
                    <a:lnTo>
                      <a:pt x="916" y="755"/>
                    </a:lnTo>
                    <a:lnTo>
                      <a:pt x="937" y="766"/>
                    </a:lnTo>
                    <a:lnTo>
                      <a:pt x="955" y="777"/>
                    </a:lnTo>
                    <a:lnTo>
                      <a:pt x="971" y="786"/>
                    </a:lnTo>
                    <a:lnTo>
                      <a:pt x="986" y="795"/>
                    </a:lnTo>
                    <a:lnTo>
                      <a:pt x="999" y="803"/>
                    </a:lnTo>
                    <a:lnTo>
                      <a:pt x="1014" y="811"/>
                    </a:lnTo>
                    <a:lnTo>
                      <a:pt x="1028" y="819"/>
                    </a:lnTo>
                    <a:lnTo>
                      <a:pt x="1044" y="828"/>
                    </a:lnTo>
                    <a:lnTo>
                      <a:pt x="1062" y="840"/>
                    </a:lnTo>
                    <a:lnTo>
                      <a:pt x="1083" y="851"/>
                    </a:lnTo>
                    <a:lnTo>
                      <a:pt x="1108" y="865"/>
                    </a:lnTo>
                    <a:lnTo>
                      <a:pt x="1136" y="882"/>
                    </a:lnTo>
                    <a:lnTo>
                      <a:pt x="1155" y="831"/>
                    </a:lnTo>
                    <a:lnTo>
                      <a:pt x="1170" y="779"/>
                    </a:lnTo>
                    <a:lnTo>
                      <a:pt x="1178" y="724"/>
                    </a:lnTo>
                    <a:lnTo>
                      <a:pt x="863" y="724"/>
                    </a:lnTo>
                    <a:close/>
                    <a:moveTo>
                      <a:pt x="171" y="724"/>
                    </a:moveTo>
                    <a:lnTo>
                      <a:pt x="180" y="779"/>
                    </a:lnTo>
                    <a:lnTo>
                      <a:pt x="194" y="831"/>
                    </a:lnTo>
                    <a:lnTo>
                      <a:pt x="214" y="882"/>
                    </a:lnTo>
                    <a:lnTo>
                      <a:pt x="241" y="865"/>
                    </a:lnTo>
                    <a:lnTo>
                      <a:pt x="266" y="851"/>
                    </a:lnTo>
                    <a:lnTo>
                      <a:pt x="287" y="840"/>
                    </a:lnTo>
                    <a:lnTo>
                      <a:pt x="304" y="829"/>
                    </a:lnTo>
                    <a:lnTo>
                      <a:pt x="321" y="820"/>
                    </a:lnTo>
                    <a:lnTo>
                      <a:pt x="335" y="811"/>
                    </a:lnTo>
                    <a:lnTo>
                      <a:pt x="350" y="804"/>
                    </a:lnTo>
                    <a:lnTo>
                      <a:pt x="363" y="795"/>
                    </a:lnTo>
                    <a:lnTo>
                      <a:pt x="379" y="786"/>
                    </a:lnTo>
                    <a:lnTo>
                      <a:pt x="394" y="777"/>
                    </a:lnTo>
                    <a:lnTo>
                      <a:pt x="413" y="766"/>
                    </a:lnTo>
                    <a:lnTo>
                      <a:pt x="433" y="755"/>
                    </a:lnTo>
                    <a:lnTo>
                      <a:pt x="457" y="741"/>
                    </a:lnTo>
                    <a:lnTo>
                      <a:pt x="486" y="724"/>
                    </a:lnTo>
                    <a:lnTo>
                      <a:pt x="171" y="724"/>
                    </a:lnTo>
                    <a:close/>
                    <a:moveTo>
                      <a:pt x="675" y="585"/>
                    </a:moveTo>
                    <a:lnTo>
                      <a:pt x="651" y="588"/>
                    </a:lnTo>
                    <a:lnTo>
                      <a:pt x="630" y="598"/>
                    </a:lnTo>
                    <a:lnTo>
                      <a:pt x="612" y="611"/>
                    </a:lnTo>
                    <a:lnTo>
                      <a:pt x="598" y="629"/>
                    </a:lnTo>
                    <a:lnTo>
                      <a:pt x="589" y="650"/>
                    </a:lnTo>
                    <a:lnTo>
                      <a:pt x="586" y="674"/>
                    </a:lnTo>
                    <a:lnTo>
                      <a:pt x="589" y="697"/>
                    </a:lnTo>
                    <a:lnTo>
                      <a:pt x="598" y="719"/>
                    </a:lnTo>
                    <a:lnTo>
                      <a:pt x="612" y="737"/>
                    </a:lnTo>
                    <a:lnTo>
                      <a:pt x="630" y="750"/>
                    </a:lnTo>
                    <a:lnTo>
                      <a:pt x="651" y="759"/>
                    </a:lnTo>
                    <a:lnTo>
                      <a:pt x="675" y="762"/>
                    </a:lnTo>
                    <a:lnTo>
                      <a:pt x="698" y="759"/>
                    </a:lnTo>
                    <a:lnTo>
                      <a:pt x="719" y="750"/>
                    </a:lnTo>
                    <a:lnTo>
                      <a:pt x="738" y="737"/>
                    </a:lnTo>
                    <a:lnTo>
                      <a:pt x="751" y="719"/>
                    </a:lnTo>
                    <a:lnTo>
                      <a:pt x="760" y="697"/>
                    </a:lnTo>
                    <a:lnTo>
                      <a:pt x="763" y="674"/>
                    </a:lnTo>
                    <a:lnTo>
                      <a:pt x="760" y="650"/>
                    </a:lnTo>
                    <a:lnTo>
                      <a:pt x="751" y="629"/>
                    </a:lnTo>
                    <a:lnTo>
                      <a:pt x="738" y="611"/>
                    </a:lnTo>
                    <a:lnTo>
                      <a:pt x="719" y="598"/>
                    </a:lnTo>
                    <a:lnTo>
                      <a:pt x="698" y="588"/>
                    </a:lnTo>
                    <a:lnTo>
                      <a:pt x="675" y="585"/>
                    </a:lnTo>
                    <a:close/>
                    <a:moveTo>
                      <a:pt x="1136" y="467"/>
                    </a:moveTo>
                    <a:lnTo>
                      <a:pt x="1108" y="483"/>
                    </a:lnTo>
                    <a:lnTo>
                      <a:pt x="1083" y="497"/>
                    </a:lnTo>
                    <a:lnTo>
                      <a:pt x="1062" y="509"/>
                    </a:lnTo>
                    <a:lnTo>
                      <a:pt x="1044" y="519"/>
                    </a:lnTo>
                    <a:lnTo>
                      <a:pt x="1028" y="528"/>
                    </a:lnTo>
                    <a:lnTo>
                      <a:pt x="1014" y="537"/>
                    </a:lnTo>
                    <a:lnTo>
                      <a:pt x="999" y="545"/>
                    </a:lnTo>
                    <a:lnTo>
                      <a:pt x="986" y="553"/>
                    </a:lnTo>
                    <a:lnTo>
                      <a:pt x="971" y="561"/>
                    </a:lnTo>
                    <a:lnTo>
                      <a:pt x="955" y="571"/>
                    </a:lnTo>
                    <a:lnTo>
                      <a:pt x="937" y="581"/>
                    </a:lnTo>
                    <a:lnTo>
                      <a:pt x="916" y="593"/>
                    </a:lnTo>
                    <a:lnTo>
                      <a:pt x="891" y="607"/>
                    </a:lnTo>
                    <a:lnTo>
                      <a:pt x="863" y="623"/>
                    </a:lnTo>
                    <a:lnTo>
                      <a:pt x="1178" y="623"/>
                    </a:lnTo>
                    <a:lnTo>
                      <a:pt x="1170" y="569"/>
                    </a:lnTo>
                    <a:lnTo>
                      <a:pt x="1155" y="516"/>
                    </a:lnTo>
                    <a:lnTo>
                      <a:pt x="1136" y="467"/>
                    </a:lnTo>
                    <a:close/>
                    <a:moveTo>
                      <a:pt x="214" y="467"/>
                    </a:moveTo>
                    <a:lnTo>
                      <a:pt x="194" y="516"/>
                    </a:lnTo>
                    <a:lnTo>
                      <a:pt x="180" y="569"/>
                    </a:lnTo>
                    <a:lnTo>
                      <a:pt x="171" y="623"/>
                    </a:lnTo>
                    <a:lnTo>
                      <a:pt x="486" y="623"/>
                    </a:lnTo>
                    <a:lnTo>
                      <a:pt x="457" y="607"/>
                    </a:lnTo>
                    <a:lnTo>
                      <a:pt x="433" y="593"/>
                    </a:lnTo>
                    <a:lnTo>
                      <a:pt x="413" y="581"/>
                    </a:lnTo>
                    <a:lnTo>
                      <a:pt x="394" y="571"/>
                    </a:lnTo>
                    <a:lnTo>
                      <a:pt x="379" y="561"/>
                    </a:lnTo>
                    <a:lnTo>
                      <a:pt x="363" y="553"/>
                    </a:lnTo>
                    <a:lnTo>
                      <a:pt x="350" y="545"/>
                    </a:lnTo>
                    <a:lnTo>
                      <a:pt x="335" y="537"/>
                    </a:lnTo>
                    <a:lnTo>
                      <a:pt x="321" y="528"/>
                    </a:lnTo>
                    <a:lnTo>
                      <a:pt x="305" y="519"/>
                    </a:lnTo>
                    <a:lnTo>
                      <a:pt x="287" y="509"/>
                    </a:lnTo>
                    <a:lnTo>
                      <a:pt x="266" y="497"/>
                    </a:lnTo>
                    <a:lnTo>
                      <a:pt x="241" y="483"/>
                    </a:lnTo>
                    <a:lnTo>
                      <a:pt x="214" y="467"/>
                    </a:lnTo>
                    <a:close/>
                    <a:moveTo>
                      <a:pt x="970" y="264"/>
                    </a:moveTo>
                    <a:lnTo>
                      <a:pt x="953" y="293"/>
                    </a:lnTo>
                    <a:lnTo>
                      <a:pt x="940" y="316"/>
                    </a:lnTo>
                    <a:lnTo>
                      <a:pt x="928" y="336"/>
                    </a:lnTo>
                    <a:lnTo>
                      <a:pt x="919" y="352"/>
                    </a:lnTo>
                    <a:lnTo>
                      <a:pt x="911" y="366"/>
                    </a:lnTo>
                    <a:lnTo>
                      <a:pt x="906" y="376"/>
                    </a:lnTo>
                    <a:lnTo>
                      <a:pt x="900" y="383"/>
                    </a:lnTo>
                    <a:lnTo>
                      <a:pt x="897" y="389"/>
                    </a:lnTo>
                    <a:lnTo>
                      <a:pt x="895" y="394"/>
                    </a:lnTo>
                    <a:lnTo>
                      <a:pt x="893" y="396"/>
                    </a:lnTo>
                    <a:lnTo>
                      <a:pt x="892" y="398"/>
                    </a:lnTo>
                    <a:lnTo>
                      <a:pt x="891" y="400"/>
                    </a:lnTo>
                    <a:lnTo>
                      <a:pt x="890" y="401"/>
                    </a:lnTo>
                    <a:lnTo>
                      <a:pt x="889" y="403"/>
                    </a:lnTo>
                    <a:lnTo>
                      <a:pt x="888" y="406"/>
                    </a:lnTo>
                    <a:lnTo>
                      <a:pt x="885" y="410"/>
                    </a:lnTo>
                    <a:lnTo>
                      <a:pt x="882" y="416"/>
                    </a:lnTo>
                    <a:lnTo>
                      <a:pt x="878" y="423"/>
                    </a:lnTo>
                    <a:lnTo>
                      <a:pt x="872" y="434"/>
                    </a:lnTo>
                    <a:lnTo>
                      <a:pt x="864" y="447"/>
                    </a:lnTo>
                    <a:lnTo>
                      <a:pt x="855" y="464"/>
                    </a:lnTo>
                    <a:lnTo>
                      <a:pt x="843" y="483"/>
                    </a:lnTo>
                    <a:lnTo>
                      <a:pt x="829" y="507"/>
                    </a:lnTo>
                    <a:lnTo>
                      <a:pt x="813" y="536"/>
                    </a:lnTo>
                    <a:lnTo>
                      <a:pt x="843" y="519"/>
                    </a:lnTo>
                    <a:lnTo>
                      <a:pt x="868" y="504"/>
                    </a:lnTo>
                    <a:lnTo>
                      <a:pt x="891" y="490"/>
                    </a:lnTo>
                    <a:lnTo>
                      <a:pt x="912" y="479"/>
                    </a:lnTo>
                    <a:lnTo>
                      <a:pt x="930" y="468"/>
                    </a:lnTo>
                    <a:lnTo>
                      <a:pt x="949" y="457"/>
                    </a:lnTo>
                    <a:lnTo>
                      <a:pt x="968" y="447"/>
                    </a:lnTo>
                    <a:lnTo>
                      <a:pt x="986" y="436"/>
                    </a:lnTo>
                    <a:lnTo>
                      <a:pt x="1007" y="424"/>
                    </a:lnTo>
                    <a:lnTo>
                      <a:pt x="1029" y="411"/>
                    </a:lnTo>
                    <a:lnTo>
                      <a:pt x="1055" y="396"/>
                    </a:lnTo>
                    <a:lnTo>
                      <a:pt x="1085" y="379"/>
                    </a:lnTo>
                    <a:lnTo>
                      <a:pt x="1059" y="347"/>
                    </a:lnTo>
                    <a:lnTo>
                      <a:pt x="1032" y="317"/>
                    </a:lnTo>
                    <a:lnTo>
                      <a:pt x="1003" y="289"/>
                    </a:lnTo>
                    <a:lnTo>
                      <a:pt x="970" y="264"/>
                    </a:lnTo>
                    <a:close/>
                    <a:moveTo>
                      <a:pt x="380" y="264"/>
                    </a:moveTo>
                    <a:lnTo>
                      <a:pt x="337" y="298"/>
                    </a:lnTo>
                    <a:lnTo>
                      <a:pt x="298" y="337"/>
                    </a:lnTo>
                    <a:lnTo>
                      <a:pt x="264" y="379"/>
                    </a:lnTo>
                    <a:lnTo>
                      <a:pt x="294" y="396"/>
                    </a:lnTo>
                    <a:lnTo>
                      <a:pt x="320" y="411"/>
                    </a:lnTo>
                    <a:lnTo>
                      <a:pt x="342" y="424"/>
                    </a:lnTo>
                    <a:lnTo>
                      <a:pt x="363" y="436"/>
                    </a:lnTo>
                    <a:lnTo>
                      <a:pt x="382" y="447"/>
                    </a:lnTo>
                    <a:lnTo>
                      <a:pt x="400" y="457"/>
                    </a:lnTo>
                    <a:lnTo>
                      <a:pt x="419" y="468"/>
                    </a:lnTo>
                    <a:lnTo>
                      <a:pt x="437" y="479"/>
                    </a:lnTo>
                    <a:lnTo>
                      <a:pt x="458" y="490"/>
                    </a:lnTo>
                    <a:lnTo>
                      <a:pt x="481" y="504"/>
                    </a:lnTo>
                    <a:lnTo>
                      <a:pt x="506" y="518"/>
                    </a:lnTo>
                    <a:lnTo>
                      <a:pt x="536" y="536"/>
                    </a:lnTo>
                    <a:lnTo>
                      <a:pt x="519" y="506"/>
                    </a:lnTo>
                    <a:lnTo>
                      <a:pt x="504" y="480"/>
                    </a:lnTo>
                    <a:lnTo>
                      <a:pt x="491" y="457"/>
                    </a:lnTo>
                    <a:lnTo>
                      <a:pt x="480" y="437"/>
                    </a:lnTo>
                    <a:lnTo>
                      <a:pt x="468" y="418"/>
                    </a:lnTo>
                    <a:lnTo>
                      <a:pt x="458" y="400"/>
                    </a:lnTo>
                    <a:lnTo>
                      <a:pt x="448" y="382"/>
                    </a:lnTo>
                    <a:lnTo>
                      <a:pt x="436" y="363"/>
                    </a:lnTo>
                    <a:lnTo>
                      <a:pt x="424" y="342"/>
                    </a:lnTo>
                    <a:lnTo>
                      <a:pt x="412" y="319"/>
                    </a:lnTo>
                    <a:lnTo>
                      <a:pt x="396" y="294"/>
                    </a:lnTo>
                    <a:lnTo>
                      <a:pt x="380" y="264"/>
                    </a:lnTo>
                    <a:close/>
                    <a:moveTo>
                      <a:pt x="725" y="171"/>
                    </a:moveTo>
                    <a:lnTo>
                      <a:pt x="725" y="485"/>
                    </a:lnTo>
                    <a:lnTo>
                      <a:pt x="741" y="458"/>
                    </a:lnTo>
                    <a:lnTo>
                      <a:pt x="754" y="436"/>
                    </a:lnTo>
                    <a:lnTo>
                      <a:pt x="765" y="416"/>
                    </a:lnTo>
                    <a:lnTo>
                      <a:pt x="774" y="401"/>
                    </a:lnTo>
                    <a:lnTo>
                      <a:pt x="781" y="389"/>
                    </a:lnTo>
                    <a:lnTo>
                      <a:pt x="786" y="379"/>
                    </a:lnTo>
                    <a:lnTo>
                      <a:pt x="790" y="372"/>
                    </a:lnTo>
                    <a:lnTo>
                      <a:pt x="793" y="367"/>
                    </a:lnTo>
                    <a:lnTo>
                      <a:pt x="796" y="363"/>
                    </a:lnTo>
                    <a:lnTo>
                      <a:pt x="797" y="360"/>
                    </a:lnTo>
                    <a:lnTo>
                      <a:pt x="799" y="357"/>
                    </a:lnTo>
                    <a:lnTo>
                      <a:pt x="800" y="354"/>
                    </a:lnTo>
                    <a:lnTo>
                      <a:pt x="802" y="352"/>
                    </a:lnTo>
                    <a:lnTo>
                      <a:pt x="805" y="348"/>
                    </a:lnTo>
                    <a:lnTo>
                      <a:pt x="807" y="344"/>
                    </a:lnTo>
                    <a:lnTo>
                      <a:pt x="811" y="338"/>
                    </a:lnTo>
                    <a:lnTo>
                      <a:pt x="815" y="330"/>
                    </a:lnTo>
                    <a:lnTo>
                      <a:pt x="821" y="318"/>
                    </a:lnTo>
                    <a:lnTo>
                      <a:pt x="829" y="305"/>
                    </a:lnTo>
                    <a:lnTo>
                      <a:pt x="840" y="288"/>
                    </a:lnTo>
                    <a:lnTo>
                      <a:pt x="851" y="268"/>
                    </a:lnTo>
                    <a:lnTo>
                      <a:pt x="865" y="243"/>
                    </a:lnTo>
                    <a:lnTo>
                      <a:pt x="882" y="213"/>
                    </a:lnTo>
                    <a:lnTo>
                      <a:pt x="832" y="194"/>
                    </a:lnTo>
                    <a:lnTo>
                      <a:pt x="780" y="179"/>
                    </a:lnTo>
                    <a:lnTo>
                      <a:pt x="725" y="171"/>
                    </a:lnTo>
                    <a:close/>
                    <a:moveTo>
                      <a:pt x="624" y="171"/>
                    </a:moveTo>
                    <a:lnTo>
                      <a:pt x="569" y="179"/>
                    </a:lnTo>
                    <a:lnTo>
                      <a:pt x="517" y="194"/>
                    </a:lnTo>
                    <a:lnTo>
                      <a:pt x="466" y="213"/>
                    </a:lnTo>
                    <a:lnTo>
                      <a:pt x="483" y="242"/>
                    </a:lnTo>
                    <a:lnTo>
                      <a:pt x="497" y="266"/>
                    </a:lnTo>
                    <a:lnTo>
                      <a:pt x="510" y="286"/>
                    </a:lnTo>
                    <a:lnTo>
                      <a:pt x="520" y="305"/>
                    </a:lnTo>
                    <a:lnTo>
                      <a:pt x="529" y="320"/>
                    </a:lnTo>
                    <a:lnTo>
                      <a:pt x="537" y="335"/>
                    </a:lnTo>
                    <a:lnTo>
                      <a:pt x="546" y="349"/>
                    </a:lnTo>
                    <a:lnTo>
                      <a:pt x="553" y="363"/>
                    </a:lnTo>
                    <a:lnTo>
                      <a:pt x="562" y="378"/>
                    </a:lnTo>
                    <a:lnTo>
                      <a:pt x="571" y="394"/>
                    </a:lnTo>
                    <a:lnTo>
                      <a:pt x="582" y="412"/>
                    </a:lnTo>
                    <a:lnTo>
                      <a:pt x="593" y="433"/>
                    </a:lnTo>
                    <a:lnTo>
                      <a:pt x="608" y="457"/>
                    </a:lnTo>
                    <a:lnTo>
                      <a:pt x="624" y="485"/>
                    </a:lnTo>
                    <a:lnTo>
                      <a:pt x="624" y="171"/>
                    </a:lnTo>
                    <a:close/>
                    <a:moveTo>
                      <a:pt x="675" y="0"/>
                    </a:moveTo>
                    <a:lnTo>
                      <a:pt x="740" y="3"/>
                    </a:lnTo>
                    <a:lnTo>
                      <a:pt x="802" y="12"/>
                    </a:lnTo>
                    <a:lnTo>
                      <a:pt x="863" y="27"/>
                    </a:lnTo>
                    <a:lnTo>
                      <a:pt x="922" y="47"/>
                    </a:lnTo>
                    <a:lnTo>
                      <a:pt x="979" y="73"/>
                    </a:lnTo>
                    <a:lnTo>
                      <a:pt x="1032" y="103"/>
                    </a:lnTo>
                    <a:lnTo>
                      <a:pt x="1082" y="138"/>
                    </a:lnTo>
                    <a:lnTo>
                      <a:pt x="1129" y="176"/>
                    </a:lnTo>
                    <a:lnTo>
                      <a:pt x="1173" y="219"/>
                    </a:lnTo>
                    <a:lnTo>
                      <a:pt x="1212" y="267"/>
                    </a:lnTo>
                    <a:lnTo>
                      <a:pt x="1246" y="316"/>
                    </a:lnTo>
                    <a:lnTo>
                      <a:pt x="1277" y="370"/>
                    </a:lnTo>
                    <a:lnTo>
                      <a:pt x="1302" y="426"/>
                    </a:lnTo>
                    <a:lnTo>
                      <a:pt x="1322" y="485"/>
                    </a:lnTo>
                    <a:lnTo>
                      <a:pt x="1337" y="546"/>
                    </a:lnTo>
                    <a:lnTo>
                      <a:pt x="1346" y="609"/>
                    </a:lnTo>
                    <a:lnTo>
                      <a:pt x="1349" y="674"/>
                    </a:lnTo>
                    <a:lnTo>
                      <a:pt x="1346" y="739"/>
                    </a:lnTo>
                    <a:lnTo>
                      <a:pt x="1337" y="802"/>
                    </a:lnTo>
                    <a:lnTo>
                      <a:pt x="1322" y="863"/>
                    </a:lnTo>
                    <a:lnTo>
                      <a:pt x="1302" y="922"/>
                    </a:lnTo>
                    <a:lnTo>
                      <a:pt x="1277" y="978"/>
                    </a:lnTo>
                    <a:lnTo>
                      <a:pt x="1246" y="1031"/>
                    </a:lnTo>
                    <a:lnTo>
                      <a:pt x="1212" y="1082"/>
                    </a:lnTo>
                    <a:lnTo>
                      <a:pt x="1173" y="1128"/>
                    </a:lnTo>
                    <a:lnTo>
                      <a:pt x="1129" y="1171"/>
                    </a:lnTo>
                    <a:lnTo>
                      <a:pt x="1082" y="1211"/>
                    </a:lnTo>
                    <a:lnTo>
                      <a:pt x="1032" y="1245"/>
                    </a:lnTo>
                    <a:lnTo>
                      <a:pt x="979" y="1275"/>
                    </a:lnTo>
                    <a:lnTo>
                      <a:pt x="922" y="1300"/>
                    </a:lnTo>
                    <a:lnTo>
                      <a:pt x="863" y="1321"/>
                    </a:lnTo>
                    <a:lnTo>
                      <a:pt x="802" y="1335"/>
                    </a:lnTo>
                    <a:lnTo>
                      <a:pt x="740" y="1344"/>
                    </a:lnTo>
                    <a:lnTo>
                      <a:pt x="675" y="1348"/>
                    </a:lnTo>
                    <a:lnTo>
                      <a:pt x="610" y="1344"/>
                    </a:lnTo>
                    <a:lnTo>
                      <a:pt x="547" y="1335"/>
                    </a:lnTo>
                    <a:lnTo>
                      <a:pt x="486" y="1321"/>
                    </a:lnTo>
                    <a:lnTo>
                      <a:pt x="427" y="1300"/>
                    </a:lnTo>
                    <a:lnTo>
                      <a:pt x="370" y="1275"/>
                    </a:lnTo>
                    <a:lnTo>
                      <a:pt x="317" y="1245"/>
                    </a:lnTo>
                    <a:lnTo>
                      <a:pt x="266" y="1211"/>
                    </a:lnTo>
                    <a:lnTo>
                      <a:pt x="220" y="1171"/>
                    </a:lnTo>
                    <a:lnTo>
                      <a:pt x="176" y="1128"/>
                    </a:lnTo>
                    <a:lnTo>
                      <a:pt x="137" y="1082"/>
                    </a:lnTo>
                    <a:lnTo>
                      <a:pt x="103" y="1031"/>
                    </a:lnTo>
                    <a:lnTo>
                      <a:pt x="72" y="978"/>
                    </a:lnTo>
                    <a:lnTo>
                      <a:pt x="48" y="922"/>
                    </a:lnTo>
                    <a:lnTo>
                      <a:pt x="27" y="863"/>
                    </a:lnTo>
                    <a:lnTo>
                      <a:pt x="12" y="802"/>
                    </a:lnTo>
                    <a:lnTo>
                      <a:pt x="3" y="739"/>
                    </a:lnTo>
                    <a:lnTo>
                      <a:pt x="0" y="674"/>
                    </a:lnTo>
                    <a:lnTo>
                      <a:pt x="3" y="609"/>
                    </a:lnTo>
                    <a:lnTo>
                      <a:pt x="12" y="546"/>
                    </a:lnTo>
                    <a:lnTo>
                      <a:pt x="27" y="485"/>
                    </a:lnTo>
                    <a:lnTo>
                      <a:pt x="48" y="426"/>
                    </a:lnTo>
                    <a:lnTo>
                      <a:pt x="72" y="370"/>
                    </a:lnTo>
                    <a:lnTo>
                      <a:pt x="103" y="316"/>
                    </a:lnTo>
                    <a:lnTo>
                      <a:pt x="137" y="267"/>
                    </a:lnTo>
                    <a:lnTo>
                      <a:pt x="176" y="219"/>
                    </a:lnTo>
                    <a:lnTo>
                      <a:pt x="220" y="176"/>
                    </a:lnTo>
                    <a:lnTo>
                      <a:pt x="266" y="138"/>
                    </a:lnTo>
                    <a:lnTo>
                      <a:pt x="317" y="103"/>
                    </a:lnTo>
                    <a:lnTo>
                      <a:pt x="370" y="73"/>
                    </a:lnTo>
                    <a:lnTo>
                      <a:pt x="427" y="47"/>
                    </a:lnTo>
                    <a:lnTo>
                      <a:pt x="486" y="27"/>
                    </a:lnTo>
                    <a:lnTo>
                      <a:pt x="547" y="12"/>
                    </a:lnTo>
                    <a:lnTo>
                      <a:pt x="610" y="3"/>
                    </a:lnTo>
                    <a:lnTo>
                      <a:pt x="675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56"/>
              <p:cNvSpPr>
                <a:spLocks/>
              </p:cNvSpPr>
              <p:nvPr/>
            </p:nvSpPr>
            <p:spPr bwMode="auto">
              <a:xfrm>
                <a:off x="4201907" y="3043955"/>
                <a:ext cx="87312" cy="87313"/>
              </a:xfrm>
              <a:custGeom>
                <a:avLst/>
                <a:gdLst>
                  <a:gd name="T0" fmla="*/ 275 w 550"/>
                  <a:gd name="T1" fmla="*/ 0 h 550"/>
                  <a:gd name="T2" fmla="*/ 316 w 550"/>
                  <a:gd name="T3" fmla="*/ 3 h 550"/>
                  <a:gd name="T4" fmla="*/ 355 w 550"/>
                  <a:gd name="T5" fmla="*/ 12 h 550"/>
                  <a:gd name="T6" fmla="*/ 391 w 550"/>
                  <a:gd name="T7" fmla="*/ 26 h 550"/>
                  <a:gd name="T8" fmla="*/ 425 w 550"/>
                  <a:gd name="T9" fmla="*/ 44 h 550"/>
                  <a:gd name="T10" fmla="*/ 456 w 550"/>
                  <a:gd name="T11" fmla="*/ 68 h 550"/>
                  <a:gd name="T12" fmla="*/ 483 w 550"/>
                  <a:gd name="T13" fmla="*/ 95 h 550"/>
                  <a:gd name="T14" fmla="*/ 505 w 550"/>
                  <a:gd name="T15" fmla="*/ 126 h 550"/>
                  <a:gd name="T16" fmla="*/ 525 w 550"/>
                  <a:gd name="T17" fmla="*/ 160 h 550"/>
                  <a:gd name="T18" fmla="*/ 538 w 550"/>
                  <a:gd name="T19" fmla="*/ 196 h 550"/>
                  <a:gd name="T20" fmla="*/ 547 w 550"/>
                  <a:gd name="T21" fmla="*/ 235 h 550"/>
                  <a:gd name="T22" fmla="*/ 550 w 550"/>
                  <a:gd name="T23" fmla="*/ 275 h 550"/>
                  <a:gd name="T24" fmla="*/ 547 w 550"/>
                  <a:gd name="T25" fmla="*/ 315 h 550"/>
                  <a:gd name="T26" fmla="*/ 538 w 550"/>
                  <a:gd name="T27" fmla="*/ 355 h 550"/>
                  <a:gd name="T28" fmla="*/ 525 w 550"/>
                  <a:gd name="T29" fmla="*/ 391 h 550"/>
                  <a:gd name="T30" fmla="*/ 505 w 550"/>
                  <a:gd name="T31" fmla="*/ 425 h 550"/>
                  <a:gd name="T32" fmla="*/ 483 w 550"/>
                  <a:gd name="T33" fmla="*/ 456 h 550"/>
                  <a:gd name="T34" fmla="*/ 456 w 550"/>
                  <a:gd name="T35" fmla="*/ 482 h 550"/>
                  <a:gd name="T36" fmla="*/ 425 w 550"/>
                  <a:gd name="T37" fmla="*/ 506 h 550"/>
                  <a:gd name="T38" fmla="*/ 391 w 550"/>
                  <a:gd name="T39" fmla="*/ 525 h 550"/>
                  <a:gd name="T40" fmla="*/ 355 w 550"/>
                  <a:gd name="T41" fmla="*/ 538 h 550"/>
                  <a:gd name="T42" fmla="*/ 316 w 550"/>
                  <a:gd name="T43" fmla="*/ 547 h 550"/>
                  <a:gd name="T44" fmla="*/ 275 w 550"/>
                  <a:gd name="T45" fmla="*/ 550 h 550"/>
                  <a:gd name="T46" fmla="*/ 234 w 550"/>
                  <a:gd name="T47" fmla="*/ 547 h 550"/>
                  <a:gd name="T48" fmla="*/ 196 w 550"/>
                  <a:gd name="T49" fmla="*/ 538 h 550"/>
                  <a:gd name="T50" fmla="*/ 159 w 550"/>
                  <a:gd name="T51" fmla="*/ 525 h 550"/>
                  <a:gd name="T52" fmla="*/ 126 w 550"/>
                  <a:gd name="T53" fmla="*/ 506 h 550"/>
                  <a:gd name="T54" fmla="*/ 95 w 550"/>
                  <a:gd name="T55" fmla="*/ 482 h 550"/>
                  <a:gd name="T56" fmla="*/ 67 w 550"/>
                  <a:gd name="T57" fmla="*/ 456 h 550"/>
                  <a:gd name="T58" fmla="*/ 44 w 550"/>
                  <a:gd name="T59" fmla="*/ 425 h 550"/>
                  <a:gd name="T60" fmla="*/ 26 w 550"/>
                  <a:gd name="T61" fmla="*/ 391 h 550"/>
                  <a:gd name="T62" fmla="*/ 11 w 550"/>
                  <a:gd name="T63" fmla="*/ 355 h 550"/>
                  <a:gd name="T64" fmla="*/ 3 w 550"/>
                  <a:gd name="T65" fmla="*/ 315 h 550"/>
                  <a:gd name="T66" fmla="*/ 0 w 550"/>
                  <a:gd name="T67" fmla="*/ 275 h 550"/>
                  <a:gd name="T68" fmla="*/ 3 w 550"/>
                  <a:gd name="T69" fmla="*/ 235 h 550"/>
                  <a:gd name="T70" fmla="*/ 11 w 550"/>
                  <a:gd name="T71" fmla="*/ 196 h 550"/>
                  <a:gd name="T72" fmla="*/ 26 w 550"/>
                  <a:gd name="T73" fmla="*/ 160 h 550"/>
                  <a:gd name="T74" fmla="*/ 44 w 550"/>
                  <a:gd name="T75" fmla="*/ 126 h 550"/>
                  <a:gd name="T76" fmla="*/ 67 w 550"/>
                  <a:gd name="T77" fmla="*/ 95 h 550"/>
                  <a:gd name="T78" fmla="*/ 95 w 550"/>
                  <a:gd name="T79" fmla="*/ 68 h 550"/>
                  <a:gd name="T80" fmla="*/ 126 w 550"/>
                  <a:gd name="T81" fmla="*/ 44 h 550"/>
                  <a:gd name="T82" fmla="*/ 159 w 550"/>
                  <a:gd name="T83" fmla="*/ 26 h 550"/>
                  <a:gd name="T84" fmla="*/ 196 w 550"/>
                  <a:gd name="T85" fmla="*/ 12 h 550"/>
                  <a:gd name="T86" fmla="*/ 234 w 550"/>
                  <a:gd name="T87" fmla="*/ 3 h 550"/>
                  <a:gd name="T88" fmla="*/ 275 w 550"/>
                  <a:gd name="T89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0" h="550">
                    <a:moveTo>
                      <a:pt x="275" y="0"/>
                    </a:moveTo>
                    <a:lnTo>
                      <a:pt x="316" y="3"/>
                    </a:lnTo>
                    <a:lnTo>
                      <a:pt x="355" y="12"/>
                    </a:lnTo>
                    <a:lnTo>
                      <a:pt x="391" y="26"/>
                    </a:lnTo>
                    <a:lnTo>
                      <a:pt x="425" y="44"/>
                    </a:lnTo>
                    <a:lnTo>
                      <a:pt x="456" y="68"/>
                    </a:lnTo>
                    <a:lnTo>
                      <a:pt x="483" y="95"/>
                    </a:lnTo>
                    <a:lnTo>
                      <a:pt x="505" y="126"/>
                    </a:lnTo>
                    <a:lnTo>
                      <a:pt x="525" y="160"/>
                    </a:lnTo>
                    <a:lnTo>
                      <a:pt x="538" y="196"/>
                    </a:lnTo>
                    <a:lnTo>
                      <a:pt x="547" y="235"/>
                    </a:lnTo>
                    <a:lnTo>
                      <a:pt x="550" y="275"/>
                    </a:lnTo>
                    <a:lnTo>
                      <a:pt x="547" y="315"/>
                    </a:lnTo>
                    <a:lnTo>
                      <a:pt x="538" y="355"/>
                    </a:lnTo>
                    <a:lnTo>
                      <a:pt x="525" y="391"/>
                    </a:lnTo>
                    <a:lnTo>
                      <a:pt x="505" y="425"/>
                    </a:lnTo>
                    <a:lnTo>
                      <a:pt x="483" y="456"/>
                    </a:lnTo>
                    <a:lnTo>
                      <a:pt x="456" y="482"/>
                    </a:lnTo>
                    <a:lnTo>
                      <a:pt x="425" y="506"/>
                    </a:lnTo>
                    <a:lnTo>
                      <a:pt x="391" y="525"/>
                    </a:lnTo>
                    <a:lnTo>
                      <a:pt x="355" y="538"/>
                    </a:lnTo>
                    <a:lnTo>
                      <a:pt x="316" y="547"/>
                    </a:lnTo>
                    <a:lnTo>
                      <a:pt x="275" y="550"/>
                    </a:lnTo>
                    <a:lnTo>
                      <a:pt x="234" y="547"/>
                    </a:lnTo>
                    <a:lnTo>
                      <a:pt x="196" y="538"/>
                    </a:lnTo>
                    <a:lnTo>
                      <a:pt x="159" y="525"/>
                    </a:lnTo>
                    <a:lnTo>
                      <a:pt x="126" y="506"/>
                    </a:lnTo>
                    <a:lnTo>
                      <a:pt x="95" y="482"/>
                    </a:lnTo>
                    <a:lnTo>
                      <a:pt x="67" y="456"/>
                    </a:lnTo>
                    <a:lnTo>
                      <a:pt x="44" y="425"/>
                    </a:lnTo>
                    <a:lnTo>
                      <a:pt x="26" y="391"/>
                    </a:lnTo>
                    <a:lnTo>
                      <a:pt x="11" y="355"/>
                    </a:lnTo>
                    <a:lnTo>
                      <a:pt x="3" y="315"/>
                    </a:lnTo>
                    <a:lnTo>
                      <a:pt x="0" y="275"/>
                    </a:lnTo>
                    <a:lnTo>
                      <a:pt x="3" y="235"/>
                    </a:lnTo>
                    <a:lnTo>
                      <a:pt x="11" y="196"/>
                    </a:lnTo>
                    <a:lnTo>
                      <a:pt x="26" y="160"/>
                    </a:lnTo>
                    <a:lnTo>
                      <a:pt x="44" y="126"/>
                    </a:lnTo>
                    <a:lnTo>
                      <a:pt x="67" y="95"/>
                    </a:lnTo>
                    <a:lnTo>
                      <a:pt x="95" y="68"/>
                    </a:lnTo>
                    <a:lnTo>
                      <a:pt x="126" y="44"/>
                    </a:lnTo>
                    <a:lnTo>
                      <a:pt x="159" y="26"/>
                    </a:lnTo>
                    <a:lnTo>
                      <a:pt x="196" y="12"/>
                    </a:lnTo>
                    <a:lnTo>
                      <a:pt x="234" y="3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7"/>
              <p:cNvSpPr>
                <a:spLocks/>
              </p:cNvSpPr>
              <p:nvPr/>
            </p:nvSpPr>
            <p:spPr bwMode="auto">
              <a:xfrm>
                <a:off x="4117770" y="3148730"/>
                <a:ext cx="223837" cy="433388"/>
              </a:xfrm>
              <a:custGeom>
                <a:avLst/>
                <a:gdLst>
                  <a:gd name="T0" fmla="*/ 764 w 1412"/>
                  <a:gd name="T1" fmla="*/ 30 h 2731"/>
                  <a:gd name="T2" fmla="*/ 855 w 1412"/>
                  <a:gd name="T3" fmla="*/ 60 h 2731"/>
                  <a:gd name="T4" fmla="*/ 920 w 1412"/>
                  <a:gd name="T5" fmla="*/ 126 h 2731"/>
                  <a:gd name="T6" fmla="*/ 949 w 1412"/>
                  <a:gd name="T7" fmla="*/ 215 h 2731"/>
                  <a:gd name="T8" fmla="*/ 873 w 1412"/>
                  <a:gd name="T9" fmla="*/ 439 h 2731"/>
                  <a:gd name="T10" fmla="*/ 1334 w 1412"/>
                  <a:gd name="T11" fmla="*/ 771 h 2731"/>
                  <a:gd name="T12" fmla="*/ 1392 w 1412"/>
                  <a:gd name="T13" fmla="*/ 823 h 2731"/>
                  <a:gd name="T14" fmla="*/ 1412 w 1412"/>
                  <a:gd name="T15" fmla="*/ 896 h 2731"/>
                  <a:gd name="T16" fmla="*/ 1387 w 1412"/>
                  <a:gd name="T17" fmla="*/ 971 h 2731"/>
                  <a:gd name="T18" fmla="*/ 1326 w 1412"/>
                  <a:gd name="T19" fmla="*/ 1018 h 2731"/>
                  <a:gd name="T20" fmla="*/ 1250 w 1412"/>
                  <a:gd name="T21" fmla="*/ 1023 h 2731"/>
                  <a:gd name="T22" fmla="*/ 660 w 1412"/>
                  <a:gd name="T23" fmla="*/ 760 h 2731"/>
                  <a:gd name="T24" fmla="*/ 614 w 1412"/>
                  <a:gd name="T25" fmla="*/ 704 h 2731"/>
                  <a:gd name="T26" fmla="*/ 514 w 1412"/>
                  <a:gd name="T27" fmla="*/ 771 h 2731"/>
                  <a:gd name="T28" fmla="*/ 550 w 1412"/>
                  <a:gd name="T29" fmla="*/ 830 h 2731"/>
                  <a:gd name="T30" fmla="*/ 635 w 1412"/>
                  <a:gd name="T31" fmla="*/ 876 h 2731"/>
                  <a:gd name="T32" fmla="*/ 863 w 1412"/>
                  <a:gd name="T33" fmla="*/ 1275 h 2731"/>
                  <a:gd name="T34" fmla="*/ 1036 w 1412"/>
                  <a:gd name="T35" fmla="*/ 1775 h 2731"/>
                  <a:gd name="T36" fmla="*/ 854 w 1412"/>
                  <a:gd name="T37" fmla="*/ 2632 h 2731"/>
                  <a:gd name="T38" fmla="*/ 804 w 1412"/>
                  <a:gd name="T39" fmla="*/ 2697 h 2731"/>
                  <a:gd name="T40" fmla="*/ 729 w 1412"/>
                  <a:gd name="T41" fmla="*/ 2729 h 2731"/>
                  <a:gd name="T42" fmla="*/ 645 w 1412"/>
                  <a:gd name="T43" fmla="*/ 2718 h 2731"/>
                  <a:gd name="T44" fmla="*/ 579 w 1412"/>
                  <a:gd name="T45" fmla="*/ 2669 h 2731"/>
                  <a:gd name="T46" fmla="*/ 547 w 1412"/>
                  <a:gd name="T47" fmla="*/ 2594 h 2731"/>
                  <a:gd name="T48" fmla="*/ 709 w 1412"/>
                  <a:gd name="T49" fmla="*/ 1784 h 2731"/>
                  <a:gd name="T50" fmla="*/ 532 w 1412"/>
                  <a:gd name="T51" fmla="*/ 1764 h 2731"/>
                  <a:gd name="T52" fmla="*/ 529 w 1412"/>
                  <a:gd name="T53" fmla="*/ 1831 h 2731"/>
                  <a:gd name="T54" fmla="*/ 290 w 1412"/>
                  <a:gd name="T55" fmla="*/ 2664 h 2731"/>
                  <a:gd name="T56" fmla="*/ 227 w 1412"/>
                  <a:gd name="T57" fmla="*/ 2716 h 2731"/>
                  <a:gd name="T58" fmla="*/ 145 w 1412"/>
                  <a:gd name="T59" fmla="*/ 2730 h 2731"/>
                  <a:gd name="T60" fmla="*/ 66 w 1412"/>
                  <a:gd name="T61" fmla="*/ 2701 h 2731"/>
                  <a:gd name="T62" fmla="*/ 13 w 1412"/>
                  <a:gd name="T63" fmla="*/ 2638 h 2731"/>
                  <a:gd name="T64" fmla="*/ 0 w 1412"/>
                  <a:gd name="T65" fmla="*/ 2557 h 2731"/>
                  <a:gd name="T66" fmla="*/ 209 w 1412"/>
                  <a:gd name="T67" fmla="*/ 1776 h 2731"/>
                  <a:gd name="T68" fmla="*/ 202 w 1412"/>
                  <a:gd name="T69" fmla="*/ 1728 h 2731"/>
                  <a:gd name="T70" fmla="*/ 190 w 1412"/>
                  <a:gd name="T71" fmla="*/ 1643 h 2731"/>
                  <a:gd name="T72" fmla="*/ 173 w 1412"/>
                  <a:gd name="T73" fmla="*/ 1535 h 2731"/>
                  <a:gd name="T74" fmla="*/ 156 w 1412"/>
                  <a:gd name="T75" fmla="*/ 1421 h 2731"/>
                  <a:gd name="T76" fmla="*/ 139 w 1412"/>
                  <a:gd name="T77" fmla="*/ 1319 h 2731"/>
                  <a:gd name="T78" fmla="*/ 128 w 1412"/>
                  <a:gd name="T79" fmla="*/ 1245 h 2731"/>
                  <a:gd name="T80" fmla="*/ 124 w 1412"/>
                  <a:gd name="T81" fmla="*/ 1214 h 2731"/>
                  <a:gd name="T82" fmla="*/ 205 w 1412"/>
                  <a:gd name="T83" fmla="*/ 122 h 2731"/>
                  <a:gd name="T84" fmla="*/ 260 w 1412"/>
                  <a:gd name="T85" fmla="*/ 48 h 2731"/>
                  <a:gd name="T86" fmla="*/ 342 w 1412"/>
                  <a:gd name="T87" fmla="*/ 6 h 2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2" h="2731">
                    <a:moveTo>
                      <a:pt x="374" y="0"/>
                    </a:moveTo>
                    <a:lnTo>
                      <a:pt x="406" y="0"/>
                    </a:lnTo>
                    <a:lnTo>
                      <a:pt x="764" y="30"/>
                    </a:lnTo>
                    <a:lnTo>
                      <a:pt x="796" y="35"/>
                    </a:lnTo>
                    <a:lnTo>
                      <a:pt x="827" y="46"/>
                    </a:lnTo>
                    <a:lnTo>
                      <a:pt x="855" y="60"/>
                    </a:lnTo>
                    <a:lnTo>
                      <a:pt x="880" y="79"/>
                    </a:lnTo>
                    <a:lnTo>
                      <a:pt x="901" y="100"/>
                    </a:lnTo>
                    <a:lnTo>
                      <a:pt x="920" y="126"/>
                    </a:lnTo>
                    <a:lnTo>
                      <a:pt x="933" y="153"/>
                    </a:lnTo>
                    <a:lnTo>
                      <a:pt x="944" y="183"/>
                    </a:lnTo>
                    <a:lnTo>
                      <a:pt x="949" y="215"/>
                    </a:lnTo>
                    <a:lnTo>
                      <a:pt x="949" y="247"/>
                    </a:lnTo>
                    <a:lnTo>
                      <a:pt x="930" y="466"/>
                    </a:lnTo>
                    <a:lnTo>
                      <a:pt x="873" y="439"/>
                    </a:lnTo>
                    <a:lnTo>
                      <a:pt x="697" y="225"/>
                    </a:lnTo>
                    <a:lnTo>
                      <a:pt x="839" y="550"/>
                    </a:lnTo>
                    <a:lnTo>
                      <a:pt x="1334" y="771"/>
                    </a:lnTo>
                    <a:lnTo>
                      <a:pt x="1357" y="785"/>
                    </a:lnTo>
                    <a:lnTo>
                      <a:pt x="1377" y="802"/>
                    </a:lnTo>
                    <a:lnTo>
                      <a:pt x="1392" y="823"/>
                    </a:lnTo>
                    <a:lnTo>
                      <a:pt x="1404" y="846"/>
                    </a:lnTo>
                    <a:lnTo>
                      <a:pt x="1411" y="871"/>
                    </a:lnTo>
                    <a:lnTo>
                      <a:pt x="1412" y="896"/>
                    </a:lnTo>
                    <a:lnTo>
                      <a:pt x="1409" y="923"/>
                    </a:lnTo>
                    <a:lnTo>
                      <a:pt x="1401" y="948"/>
                    </a:lnTo>
                    <a:lnTo>
                      <a:pt x="1387" y="971"/>
                    </a:lnTo>
                    <a:lnTo>
                      <a:pt x="1370" y="992"/>
                    </a:lnTo>
                    <a:lnTo>
                      <a:pt x="1349" y="1007"/>
                    </a:lnTo>
                    <a:lnTo>
                      <a:pt x="1326" y="1018"/>
                    </a:lnTo>
                    <a:lnTo>
                      <a:pt x="1302" y="1025"/>
                    </a:lnTo>
                    <a:lnTo>
                      <a:pt x="1276" y="1027"/>
                    </a:lnTo>
                    <a:lnTo>
                      <a:pt x="1250" y="1023"/>
                    </a:lnTo>
                    <a:lnTo>
                      <a:pt x="1224" y="1015"/>
                    </a:lnTo>
                    <a:lnTo>
                      <a:pt x="682" y="772"/>
                    </a:lnTo>
                    <a:lnTo>
                      <a:pt x="660" y="760"/>
                    </a:lnTo>
                    <a:lnTo>
                      <a:pt x="642" y="744"/>
                    </a:lnTo>
                    <a:lnTo>
                      <a:pt x="626" y="726"/>
                    </a:lnTo>
                    <a:lnTo>
                      <a:pt x="614" y="704"/>
                    </a:lnTo>
                    <a:lnTo>
                      <a:pt x="452" y="331"/>
                    </a:lnTo>
                    <a:lnTo>
                      <a:pt x="508" y="749"/>
                    </a:lnTo>
                    <a:lnTo>
                      <a:pt x="514" y="771"/>
                    </a:lnTo>
                    <a:lnTo>
                      <a:pt x="522" y="793"/>
                    </a:lnTo>
                    <a:lnTo>
                      <a:pt x="534" y="812"/>
                    </a:lnTo>
                    <a:lnTo>
                      <a:pt x="550" y="830"/>
                    </a:lnTo>
                    <a:lnTo>
                      <a:pt x="567" y="844"/>
                    </a:lnTo>
                    <a:lnTo>
                      <a:pt x="589" y="856"/>
                    </a:lnTo>
                    <a:lnTo>
                      <a:pt x="635" y="876"/>
                    </a:lnTo>
                    <a:lnTo>
                      <a:pt x="887" y="989"/>
                    </a:lnTo>
                    <a:lnTo>
                      <a:pt x="864" y="1275"/>
                    </a:lnTo>
                    <a:lnTo>
                      <a:pt x="863" y="1275"/>
                    </a:lnTo>
                    <a:lnTo>
                      <a:pt x="1025" y="1717"/>
                    </a:lnTo>
                    <a:lnTo>
                      <a:pt x="1033" y="1746"/>
                    </a:lnTo>
                    <a:lnTo>
                      <a:pt x="1036" y="1775"/>
                    </a:lnTo>
                    <a:lnTo>
                      <a:pt x="1031" y="1804"/>
                    </a:lnTo>
                    <a:lnTo>
                      <a:pt x="862" y="2604"/>
                    </a:lnTo>
                    <a:lnTo>
                      <a:pt x="854" y="2632"/>
                    </a:lnTo>
                    <a:lnTo>
                      <a:pt x="841" y="2657"/>
                    </a:lnTo>
                    <a:lnTo>
                      <a:pt x="824" y="2678"/>
                    </a:lnTo>
                    <a:lnTo>
                      <a:pt x="804" y="2697"/>
                    </a:lnTo>
                    <a:lnTo>
                      <a:pt x="781" y="2712"/>
                    </a:lnTo>
                    <a:lnTo>
                      <a:pt x="756" y="2722"/>
                    </a:lnTo>
                    <a:lnTo>
                      <a:pt x="729" y="2729"/>
                    </a:lnTo>
                    <a:lnTo>
                      <a:pt x="701" y="2731"/>
                    </a:lnTo>
                    <a:lnTo>
                      <a:pt x="672" y="2728"/>
                    </a:lnTo>
                    <a:lnTo>
                      <a:pt x="645" y="2718"/>
                    </a:lnTo>
                    <a:lnTo>
                      <a:pt x="620" y="2706"/>
                    </a:lnTo>
                    <a:lnTo>
                      <a:pt x="597" y="2689"/>
                    </a:lnTo>
                    <a:lnTo>
                      <a:pt x="579" y="2669"/>
                    </a:lnTo>
                    <a:lnTo>
                      <a:pt x="564" y="2646"/>
                    </a:lnTo>
                    <a:lnTo>
                      <a:pt x="553" y="2621"/>
                    </a:lnTo>
                    <a:lnTo>
                      <a:pt x="547" y="2594"/>
                    </a:lnTo>
                    <a:lnTo>
                      <a:pt x="546" y="2566"/>
                    </a:lnTo>
                    <a:lnTo>
                      <a:pt x="549" y="2537"/>
                    </a:lnTo>
                    <a:lnTo>
                      <a:pt x="709" y="1784"/>
                    </a:lnTo>
                    <a:lnTo>
                      <a:pt x="512" y="1246"/>
                    </a:lnTo>
                    <a:lnTo>
                      <a:pt x="452" y="1241"/>
                    </a:lnTo>
                    <a:lnTo>
                      <a:pt x="532" y="1764"/>
                    </a:lnTo>
                    <a:lnTo>
                      <a:pt x="534" y="1787"/>
                    </a:lnTo>
                    <a:lnTo>
                      <a:pt x="533" y="1810"/>
                    </a:lnTo>
                    <a:lnTo>
                      <a:pt x="529" y="1831"/>
                    </a:lnTo>
                    <a:lnTo>
                      <a:pt x="315" y="2613"/>
                    </a:lnTo>
                    <a:lnTo>
                      <a:pt x="304" y="2640"/>
                    </a:lnTo>
                    <a:lnTo>
                      <a:pt x="290" y="2664"/>
                    </a:lnTo>
                    <a:lnTo>
                      <a:pt x="271" y="2685"/>
                    </a:lnTo>
                    <a:lnTo>
                      <a:pt x="251" y="2703"/>
                    </a:lnTo>
                    <a:lnTo>
                      <a:pt x="227" y="2716"/>
                    </a:lnTo>
                    <a:lnTo>
                      <a:pt x="201" y="2726"/>
                    </a:lnTo>
                    <a:lnTo>
                      <a:pt x="173" y="2730"/>
                    </a:lnTo>
                    <a:lnTo>
                      <a:pt x="145" y="2730"/>
                    </a:lnTo>
                    <a:lnTo>
                      <a:pt x="118" y="2726"/>
                    </a:lnTo>
                    <a:lnTo>
                      <a:pt x="90" y="2715"/>
                    </a:lnTo>
                    <a:lnTo>
                      <a:pt x="66" y="2701"/>
                    </a:lnTo>
                    <a:lnTo>
                      <a:pt x="44" y="2682"/>
                    </a:lnTo>
                    <a:lnTo>
                      <a:pt x="28" y="2662"/>
                    </a:lnTo>
                    <a:lnTo>
                      <a:pt x="13" y="2638"/>
                    </a:lnTo>
                    <a:lnTo>
                      <a:pt x="4" y="2612"/>
                    </a:lnTo>
                    <a:lnTo>
                      <a:pt x="0" y="2584"/>
                    </a:lnTo>
                    <a:lnTo>
                      <a:pt x="0" y="2557"/>
                    </a:lnTo>
                    <a:lnTo>
                      <a:pt x="5" y="2528"/>
                    </a:lnTo>
                    <a:lnTo>
                      <a:pt x="210" y="1780"/>
                    </a:lnTo>
                    <a:lnTo>
                      <a:pt x="209" y="1776"/>
                    </a:lnTo>
                    <a:lnTo>
                      <a:pt x="208" y="1765"/>
                    </a:lnTo>
                    <a:lnTo>
                      <a:pt x="205" y="1749"/>
                    </a:lnTo>
                    <a:lnTo>
                      <a:pt x="202" y="1728"/>
                    </a:lnTo>
                    <a:lnTo>
                      <a:pt x="199" y="1703"/>
                    </a:lnTo>
                    <a:lnTo>
                      <a:pt x="194" y="1675"/>
                    </a:lnTo>
                    <a:lnTo>
                      <a:pt x="190" y="1643"/>
                    </a:lnTo>
                    <a:lnTo>
                      <a:pt x="184" y="1609"/>
                    </a:lnTo>
                    <a:lnTo>
                      <a:pt x="178" y="1573"/>
                    </a:lnTo>
                    <a:lnTo>
                      <a:pt x="173" y="1535"/>
                    </a:lnTo>
                    <a:lnTo>
                      <a:pt x="167" y="1496"/>
                    </a:lnTo>
                    <a:lnTo>
                      <a:pt x="161" y="1459"/>
                    </a:lnTo>
                    <a:lnTo>
                      <a:pt x="156" y="1421"/>
                    </a:lnTo>
                    <a:lnTo>
                      <a:pt x="150" y="1385"/>
                    </a:lnTo>
                    <a:lnTo>
                      <a:pt x="144" y="1351"/>
                    </a:lnTo>
                    <a:lnTo>
                      <a:pt x="139" y="1319"/>
                    </a:lnTo>
                    <a:lnTo>
                      <a:pt x="135" y="1290"/>
                    </a:lnTo>
                    <a:lnTo>
                      <a:pt x="131" y="1266"/>
                    </a:lnTo>
                    <a:lnTo>
                      <a:pt x="128" y="1245"/>
                    </a:lnTo>
                    <a:lnTo>
                      <a:pt x="126" y="1229"/>
                    </a:lnTo>
                    <a:lnTo>
                      <a:pt x="124" y="1218"/>
                    </a:lnTo>
                    <a:lnTo>
                      <a:pt x="124" y="1214"/>
                    </a:lnTo>
                    <a:lnTo>
                      <a:pt x="190" y="185"/>
                    </a:lnTo>
                    <a:lnTo>
                      <a:pt x="195" y="153"/>
                    </a:lnTo>
                    <a:lnTo>
                      <a:pt x="205" y="122"/>
                    </a:lnTo>
                    <a:lnTo>
                      <a:pt x="220" y="94"/>
                    </a:lnTo>
                    <a:lnTo>
                      <a:pt x="238" y="69"/>
                    </a:lnTo>
                    <a:lnTo>
                      <a:pt x="260" y="48"/>
                    </a:lnTo>
                    <a:lnTo>
                      <a:pt x="285" y="30"/>
                    </a:lnTo>
                    <a:lnTo>
                      <a:pt x="313" y="16"/>
                    </a:lnTo>
                    <a:lnTo>
                      <a:pt x="342" y="6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2" name="Group 421"/>
              <p:cNvGrpSpPr/>
              <p:nvPr/>
            </p:nvGrpSpPr>
            <p:grpSpPr>
              <a:xfrm>
                <a:off x="4068792" y="3874208"/>
                <a:ext cx="563563" cy="496887"/>
                <a:chOff x="7165975" y="4262438"/>
                <a:chExt cx="563563" cy="496887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53" name="Freeform 434"/>
                <p:cNvSpPr>
                  <a:spLocks/>
                </p:cNvSpPr>
                <p:nvPr/>
              </p:nvSpPr>
              <p:spPr bwMode="auto">
                <a:xfrm>
                  <a:off x="7215188" y="4262438"/>
                  <a:ext cx="465138" cy="317500"/>
                </a:xfrm>
                <a:custGeom>
                  <a:avLst/>
                  <a:gdLst>
                    <a:gd name="T0" fmla="*/ 1975 w 2925"/>
                    <a:gd name="T1" fmla="*/ 30 h 2005"/>
                    <a:gd name="T2" fmla="*/ 2229 w 2925"/>
                    <a:gd name="T3" fmla="*/ 150 h 2005"/>
                    <a:gd name="T4" fmla="*/ 2426 w 2925"/>
                    <a:gd name="T5" fmla="*/ 348 h 2005"/>
                    <a:gd name="T6" fmla="*/ 2546 w 2925"/>
                    <a:gd name="T7" fmla="*/ 602 h 2005"/>
                    <a:gd name="T8" fmla="*/ 2573 w 2925"/>
                    <a:gd name="T9" fmla="*/ 876 h 2005"/>
                    <a:gd name="T10" fmla="*/ 2713 w 2925"/>
                    <a:gd name="T11" fmla="*/ 1015 h 2005"/>
                    <a:gd name="T12" fmla="*/ 2855 w 2925"/>
                    <a:gd name="T13" fmla="*/ 1181 h 2005"/>
                    <a:gd name="T14" fmla="*/ 2922 w 2925"/>
                    <a:gd name="T15" fmla="*/ 1394 h 2005"/>
                    <a:gd name="T16" fmla="*/ 2897 w 2925"/>
                    <a:gd name="T17" fmla="*/ 1627 h 2005"/>
                    <a:gd name="T18" fmla="*/ 2782 w 2925"/>
                    <a:gd name="T19" fmla="*/ 1822 h 2005"/>
                    <a:gd name="T20" fmla="*/ 2600 w 2925"/>
                    <a:gd name="T21" fmla="*/ 1956 h 2005"/>
                    <a:gd name="T22" fmla="*/ 2372 w 2925"/>
                    <a:gd name="T23" fmla="*/ 2005 h 2005"/>
                    <a:gd name="T24" fmla="*/ 2202 w 2925"/>
                    <a:gd name="T25" fmla="*/ 1985 h 2005"/>
                    <a:gd name="T26" fmla="*/ 2165 w 2925"/>
                    <a:gd name="T27" fmla="*/ 1909 h 2005"/>
                    <a:gd name="T28" fmla="*/ 2202 w 2925"/>
                    <a:gd name="T29" fmla="*/ 1834 h 2005"/>
                    <a:gd name="T30" fmla="*/ 2372 w 2925"/>
                    <a:gd name="T31" fmla="*/ 1812 h 2005"/>
                    <a:gd name="T32" fmla="*/ 2554 w 2925"/>
                    <a:gd name="T33" fmla="*/ 1762 h 2005"/>
                    <a:gd name="T34" fmla="*/ 2683 w 2925"/>
                    <a:gd name="T35" fmla="*/ 1633 h 2005"/>
                    <a:gd name="T36" fmla="*/ 2732 w 2925"/>
                    <a:gd name="T37" fmla="*/ 1451 h 2005"/>
                    <a:gd name="T38" fmla="*/ 2687 w 2925"/>
                    <a:gd name="T39" fmla="*/ 1276 h 2005"/>
                    <a:gd name="T40" fmla="*/ 2566 w 2925"/>
                    <a:gd name="T41" fmla="*/ 1147 h 2005"/>
                    <a:gd name="T42" fmla="*/ 2419 w 2925"/>
                    <a:gd name="T43" fmla="*/ 1091 h 2005"/>
                    <a:gd name="T44" fmla="*/ 2365 w 2925"/>
                    <a:gd name="T45" fmla="*/ 1036 h 2005"/>
                    <a:gd name="T46" fmla="*/ 2374 w 2925"/>
                    <a:gd name="T47" fmla="*/ 926 h 2005"/>
                    <a:gd name="T48" fmla="*/ 2370 w 2925"/>
                    <a:gd name="T49" fmla="*/ 694 h 2005"/>
                    <a:gd name="T50" fmla="*/ 2276 w 2925"/>
                    <a:gd name="T51" fmla="*/ 471 h 2005"/>
                    <a:gd name="T52" fmla="*/ 2107 w 2925"/>
                    <a:gd name="T53" fmla="*/ 301 h 2005"/>
                    <a:gd name="T54" fmla="*/ 1884 w 2925"/>
                    <a:gd name="T55" fmla="*/ 206 h 2005"/>
                    <a:gd name="T56" fmla="*/ 1644 w 2925"/>
                    <a:gd name="T57" fmla="*/ 204 h 2005"/>
                    <a:gd name="T58" fmla="*/ 1433 w 2925"/>
                    <a:gd name="T59" fmla="*/ 285 h 2005"/>
                    <a:gd name="T60" fmla="*/ 1264 w 2925"/>
                    <a:gd name="T61" fmla="*/ 437 h 2005"/>
                    <a:gd name="T62" fmla="*/ 1177 w 2925"/>
                    <a:gd name="T63" fmla="*/ 526 h 2005"/>
                    <a:gd name="T64" fmla="*/ 1070 w 2925"/>
                    <a:gd name="T65" fmla="*/ 505 h 2005"/>
                    <a:gd name="T66" fmla="*/ 894 w 2925"/>
                    <a:gd name="T67" fmla="*/ 488 h 2005"/>
                    <a:gd name="T68" fmla="*/ 714 w 2925"/>
                    <a:gd name="T69" fmla="*/ 558 h 2005"/>
                    <a:gd name="T70" fmla="*/ 589 w 2925"/>
                    <a:gd name="T71" fmla="*/ 699 h 2005"/>
                    <a:gd name="T72" fmla="*/ 542 w 2925"/>
                    <a:gd name="T73" fmla="*/ 888 h 2005"/>
                    <a:gd name="T74" fmla="*/ 554 w 2925"/>
                    <a:gd name="T75" fmla="*/ 1019 h 2005"/>
                    <a:gd name="T76" fmla="*/ 514 w 2925"/>
                    <a:gd name="T77" fmla="*/ 1083 h 2005"/>
                    <a:gd name="T78" fmla="*/ 394 w 2925"/>
                    <a:gd name="T79" fmla="*/ 1127 h 2005"/>
                    <a:gd name="T80" fmla="*/ 260 w 2925"/>
                    <a:gd name="T81" fmla="*/ 1242 h 2005"/>
                    <a:gd name="T82" fmla="*/ 196 w 2925"/>
                    <a:gd name="T83" fmla="*/ 1406 h 2005"/>
                    <a:gd name="T84" fmla="*/ 220 w 2925"/>
                    <a:gd name="T85" fmla="*/ 1591 h 2005"/>
                    <a:gd name="T86" fmla="*/ 332 w 2925"/>
                    <a:gd name="T87" fmla="*/ 1737 h 2005"/>
                    <a:gd name="T88" fmla="*/ 504 w 2925"/>
                    <a:gd name="T89" fmla="*/ 1809 h 2005"/>
                    <a:gd name="T90" fmla="*/ 1793 w 2925"/>
                    <a:gd name="T91" fmla="*/ 1822 h 2005"/>
                    <a:gd name="T92" fmla="*/ 1845 w 2925"/>
                    <a:gd name="T93" fmla="*/ 1887 h 2005"/>
                    <a:gd name="T94" fmla="*/ 1827 w 2925"/>
                    <a:gd name="T95" fmla="*/ 1970 h 2005"/>
                    <a:gd name="T96" fmla="*/ 1751 w 2925"/>
                    <a:gd name="T97" fmla="*/ 2005 h 2005"/>
                    <a:gd name="T98" fmla="*/ 379 w 2925"/>
                    <a:gd name="T99" fmla="*/ 1977 h 2005"/>
                    <a:gd name="T100" fmla="*/ 183 w 2925"/>
                    <a:gd name="T101" fmla="*/ 1863 h 2005"/>
                    <a:gd name="T102" fmla="*/ 49 w 2925"/>
                    <a:gd name="T103" fmla="*/ 1679 h 2005"/>
                    <a:gd name="T104" fmla="*/ 0 w 2925"/>
                    <a:gd name="T105" fmla="*/ 1451 h 2005"/>
                    <a:gd name="T106" fmla="*/ 45 w 2925"/>
                    <a:gd name="T107" fmla="*/ 1234 h 2005"/>
                    <a:gd name="T108" fmla="*/ 168 w 2925"/>
                    <a:gd name="T109" fmla="*/ 1055 h 2005"/>
                    <a:gd name="T110" fmla="*/ 351 w 2925"/>
                    <a:gd name="T111" fmla="*/ 935 h 2005"/>
                    <a:gd name="T112" fmla="*/ 375 w 2925"/>
                    <a:gd name="T113" fmla="*/ 711 h 2005"/>
                    <a:gd name="T114" fmla="*/ 485 w 2925"/>
                    <a:gd name="T115" fmla="*/ 509 h 2005"/>
                    <a:gd name="T116" fmla="*/ 660 w 2925"/>
                    <a:gd name="T117" fmla="*/ 364 h 2005"/>
                    <a:gd name="T118" fmla="*/ 883 w 2925"/>
                    <a:gd name="T119" fmla="*/ 295 h 2005"/>
                    <a:gd name="T120" fmla="*/ 1113 w 2925"/>
                    <a:gd name="T121" fmla="*/ 316 h 2005"/>
                    <a:gd name="T122" fmla="*/ 1311 w 2925"/>
                    <a:gd name="T123" fmla="*/ 134 h 2005"/>
                    <a:gd name="T124" fmla="*/ 1555 w 2925"/>
                    <a:gd name="T125" fmla="*/ 26 h 20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925" h="2005">
                      <a:moveTo>
                        <a:pt x="1759" y="0"/>
                      </a:moveTo>
                      <a:lnTo>
                        <a:pt x="1833" y="4"/>
                      </a:lnTo>
                      <a:lnTo>
                        <a:pt x="1905" y="14"/>
                      </a:lnTo>
                      <a:lnTo>
                        <a:pt x="1975" y="30"/>
                      </a:lnTo>
                      <a:lnTo>
                        <a:pt x="2043" y="52"/>
                      </a:lnTo>
                      <a:lnTo>
                        <a:pt x="2108" y="80"/>
                      </a:lnTo>
                      <a:lnTo>
                        <a:pt x="2171" y="113"/>
                      </a:lnTo>
                      <a:lnTo>
                        <a:pt x="2229" y="150"/>
                      </a:lnTo>
                      <a:lnTo>
                        <a:pt x="2285" y="193"/>
                      </a:lnTo>
                      <a:lnTo>
                        <a:pt x="2335" y="241"/>
                      </a:lnTo>
                      <a:lnTo>
                        <a:pt x="2383" y="293"/>
                      </a:lnTo>
                      <a:lnTo>
                        <a:pt x="2426" y="348"/>
                      </a:lnTo>
                      <a:lnTo>
                        <a:pt x="2463" y="407"/>
                      </a:lnTo>
                      <a:lnTo>
                        <a:pt x="2497" y="469"/>
                      </a:lnTo>
                      <a:lnTo>
                        <a:pt x="2525" y="534"/>
                      </a:lnTo>
                      <a:lnTo>
                        <a:pt x="2546" y="602"/>
                      </a:lnTo>
                      <a:lnTo>
                        <a:pt x="2562" y="672"/>
                      </a:lnTo>
                      <a:lnTo>
                        <a:pt x="2572" y="746"/>
                      </a:lnTo>
                      <a:lnTo>
                        <a:pt x="2575" y="820"/>
                      </a:lnTo>
                      <a:lnTo>
                        <a:pt x="2573" y="876"/>
                      </a:lnTo>
                      <a:lnTo>
                        <a:pt x="2568" y="933"/>
                      </a:lnTo>
                      <a:lnTo>
                        <a:pt x="2619" y="956"/>
                      </a:lnTo>
                      <a:lnTo>
                        <a:pt x="2668" y="983"/>
                      </a:lnTo>
                      <a:lnTo>
                        <a:pt x="2713" y="1015"/>
                      </a:lnTo>
                      <a:lnTo>
                        <a:pt x="2754" y="1051"/>
                      </a:lnTo>
                      <a:lnTo>
                        <a:pt x="2791" y="1092"/>
                      </a:lnTo>
                      <a:lnTo>
                        <a:pt x="2826" y="1135"/>
                      </a:lnTo>
                      <a:lnTo>
                        <a:pt x="2855" y="1181"/>
                      </a:lnTo>
                      <a:lnTo>
                        <a:pt x="2880" y="1231"/>
                      </a:lnTo>
                      <a:lnTo>
                        <a:pt x="2899" y="1283"/>
                      </a:lnTo>
                      <a:lnTo>
                        <a:pt x="2913" y="1338"/>
                      </a:lnTo>
                      <a:lnTo>
                        <a:pt x="2922" y="1394"/>
                      </a:lnTo>
                      <a:lnTo>
                        <a:pt x="2925" y="1451"/>
                      </a:lnTo>
                      <a:lnTo>
                        <a:pt x="2922" y="1511"/>
                      </a:lnTo>
                      <a:lnTo>
                        <a:pt x="2912" y="1569"/>
                      </a:lnTo>
                      <a:lnTo>
                        <a:pt x="2897" y="1627"/>
                      </a:lnTo>
                      <a:lnTo>
                        <a:pt x="2875" y="1679"/>
                      </a:lnTo>
                      <a:lnTo>
                        <a:pt x="2850" y="1730"/>
                      </a:lnTo>
                      <a:lnTo>
                        <a:pt x="2818" y="1779"/>
                      </a:lnTo>
                      <a:lnTo>
                        <a:pt x="2782" y="1822"/>
                      </a:lnTo>
                      <a:lnTo>
                        <a:pt x="2742" y="1863"/>
                      </a:lnTo>
                      <a:lnTo>
                        <a:pt x="2698" y="1898"/>
                      </a:lnTo>
                      <a:lnTo>
                        <a:pt x="2651" y="1930"/>
                      </a:lnTo>
                      <a:lnTo>
                        <a:pt x="2600" y="1956"/>
                      </a:lnTo>
                      <a:lnTo>
                        <a:pt x="2546" y="1977"/>
                      </a:lnTo>
                      <a:lnTo>
                        <a:pt x="2490" y="1992"/>
                      </a:lnTo>
                      <a:lnTo>
                        <a:pt x="2432" y="2002"/>
                      </a:lnTo>
                      <a:lnTo>
                        <a:pt x="2372" y="2005"/>
                      </a:lnTo>
                      <a:lnTo>
                        <a:pt x="2262" y="2005"/>
                      </a:lnTo>
                      <a:lnTo>
                        <a:pt x="2240" y="2003"/>
                      </a:lnTo>
                      <a:lnTo>
                        <a:pt x="2219" y="1995"/>
                      </a:lnTo>
                      <a:lnTo>
                        <a:pt x="2202" y="1985"/>
                      </a:lnTo>
                      <a:lnTo>
                        <a:pt x="2187" y="1970"/>
                      </a:lnTo>
                      <a:lnTo>
                        <a:pt x="2175" y="1951"/>
                      </a:lnTo>
                      <a:lnTo>
                        <a:pt x="2168" y="1931"/>
                      </a:lnTo>
                      <a:lnTo>
                        <a:pt x="2165" y="1909"/>
                      </a:lnTo>
                      <a:lnTo>
                        <a:pt x="2168" y="1887"/>
                      </a:lnTo>
                      <a:lnTo>
                        <a:pt x="2175" y="1866"/>
                      </a:lnTo>
                      <a:lnTo>
                        <a:pt x="2187" y="1849"/>
                      </a:lnTo>
                      <a:lnTo>
                        <a:pt x="2202" y="1834"/>
                      </a:lnTo>
                      <a:lnTo>
                        <a:pt x="2219" y="1822"/>
                      </a:lnTo>
                      <a:lnTo>
                        <a:pt x="2240" y="1814"/>
                      </a:lnTo>
                      <a:lnTo>
                        <a:pt x="2262" y="1812"/>
                      </a:lnTo>
                      <a:lnTo>
                        <a:pt x="2372" y="1812"/>
                      </a:lnTo>
                      <a:lnTo>
                        <a:pt x="2420" y="1809"/>
                      </a:lnTo>
                      <a:lnTo>
                        <a:pt x="2468" y="1799"/>
                      </a:lnTo>
                      <a:lnTo>
                        <a:pt x="2512" y="1784"/>
                      </a:lnTo>
                      <a:lnTo>
                        <a:pt x="2554" y="1762"/>
                      </a:lnTo>
                      <a:lnTo>
                        <a:pt x="2591" y="1737"/>
                      </a:lnTo>
                      <a:lnTo>
                        <a:pt x="2627" y="1706"/>
                      </a:lnTo>
                      <a:lnTo>
                        <a:pt x="2657" y="1672"/>
                      </a:lnTo>
                      <a:lnTo>
                        <a:pt x="2683" y="1633"/>
                      </a:lnTo>
                      <a:lnTo>
                        <a:pt x="2703" y="1591"/>
                      </a:lnTo>
                      <a:lnTo>
                        <a:pt x="2719" y="1547"/>
                      </a:lnTo>
                      <a:lnTo>
                        <a:pt x="2729" y="1500"/>
                      </a:lnTo>
                      <a:lnTo>
                        <a:pt x="2732" y="1451"/>
                      </a:lnTo>
                      <a:lnTo>
                        <a:pt x="2729" y="1404"/>
                      </a:lnTo>
                      <a:lnTo>
                        <a:pt x="2720" y="1359"/>
                      </a:lnTo>
                      <a:lnTo>
                        <a:pt x="2707" y="1316"/>
                      </a:lnTo>
                      <a:lnTo>
                        <a:pt x="2687" y="1276"/>
                      </a:lnTo>
                      <a:lnTo>
                        <a:pt x="2662" y="1238"/>
                      </a:lnTo>
                      <a:lnTo>
                        <a:pt x="2634" y="1204"/>
                      </a:lnTo>
                      <a:lnTo>
                        <a:pt x="2602" y="1174"/>
                      </a:lnTo>
                      <a:lnTo>
                        <a:pt x="2566" y="1147"/>
                      </a:lnTo>
                      <a:lnTo>
                        <a:pt x="2526" y="1125"/>
                      </a:lnTo>
                      <a:lnTo>
                        <a:pt x="2484" y="1108"/>
                      </a:lnTo>
                      <a:lnTo>
                        <a:pt x="2439" y="1096"/>
                      </a:lnTo>
                      <a:lnTo>
                        <a:pt x="2419" y="1091"/>
                      </a:lnTo>
                      <a:lnTo>
                        <a:pt x="2402" y="1081"/>
                      </a:lnTo>
                      <a:lnTo>
                        <a:pt x="2387" y="1069"/>
                      </a:lnTo>
                      <a:lnTo>
                        <a:pt x="2375" y="1053"/>
                      </a:lnTo>
                      <a:lnTo>
                        <a:pt x="2365" y="1036"/>
                      </a:lnTo>
                      <a:lnTo>
                        <a:pt x="2361" y="1016"/>
                      </a:lnTo>
                      <a:lnTo>
                        <a:pt x="2360" y="997"/>
                      </a:lnTo>
                      <a:lnTo>
                        <a:pt x="2363" y="977"/>
                      </a:lnTo>
                      <a:lnTo>
                        <a:pt x="2374" y="926"/>
                      </a:lnTo>
                      <a:lnTo>
                        <a:pt x="2381" y="873"/>
                      </a:lnTo>
                      <a:lnTo>
                        <a:pt x="2383" y="820"/>
                      </a:lnTo>
                      <a:lnTo>
                        <a:pt x="2379" y="756"/>
                      </a:lnTo>
                      <a:lnTo>
                        <a:pt x="2370" y="694"/>
                      </a:lnTo>
                      <a:lnTo>
                        <a:pt x="2355" y="633"/>
                      </a:lnTo>
                      <a:lnTo>
                        <a:pt x="2333" y="576"/>
                      </a:lnTo>
                      <a:lnTo>
                        <a:pt x="2307" y="521"/>
                      </a:lnTo>
                      <a:lnTo>
                        <a:pt x="2276" y="471"/>
                      </a:lnTo>
                      <a:lnTo>
                        <a:pt x="2240" y="422"/>
                      </a:lnTo>
                      <a:lnTo>
                        <a:pt x="2200" y="378"/>
                      </a:lnTo>
                      <a:lnTo>
                        <a:pt x="2156" y="337"/>
                      </a:lnTo>
                      <a:lnTo>
                        <a:pt x="2107" y="301"/>
                      </a:lnTo>
                      <a:lnTo>
                        <a:pt x="2056" y="270"/>
                      </a:lnTo>
                      <a:lnTo>
                        <a:pt x="2001" y="243"/>
                      </a:lnTo>
                      <a:lnTo>
                        <a:pt x="1944" y="223"/>
                      </a:lnTo>
                      <a:lnTo>
                        <a:pt x="1884" y="206"/>
                      </a:lnTo>
                      <a:lnTo>
                        <a:pt x="1822" y="197"/>
                      </a:lnTo>
                      <a:lnTo>
                        <a:pt x="1759" y="193"/>
                      </a:lnTo>
                      <a:lnTo>
                        <a:pt x="1701" y="197"/>
                      </a:lnTo>
                      <a:lnTo>
                        <a:pt x="1644" y="204"/>
                      </a:lnTo>
                      <a:lnTo>
                        <a:pt x="1588" y="217"/>
                      </a:lnTo>
                      <a:lnTo>
                        <a:pt x="1534" y="235"/>
                      </a:lnTo>
                      <a:lnTo>
                        <a:pt x="1482" y="258"/>
                      </a:lnTo>
                      <a:lnTo>
                        <a:pt x="1433" y="285"/>
                      </a:lnTo>
                      <a:lnTo>
                        <a:pt x="1387" y="316"/>
                      </a:lnTo>
                      <a:lnTo>
                        <a:pt x="1342" y="353"/>
                      </a:lnTo>
                      <a:lnTo>
                        <a:pt x="1302" y="393"/>
                      </a:lnTo>
                      <a:lnTo>
                        <a:pt x="1264" y="437"/>
                      </a:lnTo>
                      <a:lnTo>
                        <a:pt x="1231" y="485"/>
                      </a:lnTo>
                      <a:lnTo>
                        <a:pt x="1216" y="503"/>
                      </a:lnTo>
                      <a:lnTo>
                        <a:pt x="1198" y="517"/>
                      </a:lnTo>
                      <a:lnTo>
                        <a:pt x="1177" y="526"/>
                      </a:lnTo>
                      <a:lnTo>
                        <a:pt x="1155" y="530"/>
                      </a:lnTo>
                      <a:lnTo>
                        <a:pt x="1133" y="528"/>
                      </a:lnTo>
                      <a:lnTo>
                        <a:pt x="1110" y="521"/>
                      </a:lnTo>
                      <a:lnTo>
                        <a:pt x="1070" y="505"/>
                      </a:lnTo>
                      <a:lnTo>
                        <a:pt x="1029" y="494"/>
                      </a:lnTo>
                      <a:lnTo>
                        <a:pt x="987" y="488"/>
                      </a:lnTo>
                      <a:lnTo>
                        <a:pt x="944" y="485"/>
                      </a:lnTo>
                      <a:lnTo>
                        <a:pt x="894" y="488"/>
                      </a:lnTo>
                      <a:lnTo>
                        <a:pt x="845" y="498"/>
                      </a:lnTo>
                      <a:lnTo>
                        <a:pt x="799" y="513"/>
                      </a:lnTo>
                      <a:lnTo>
                        <a:pt x="755" y="532"/>
                      </a:lnTo>
                      <a:lnTo>
                        <a:pt x="714" y="558"/>
                      </a:lnTo>
                      <a:lnTo>
                        <a:pt x="677" y="587"/>
                      </a:lnTo>
                      <a:lnTo>
                        <a:pt x="643" y="620"/>
                      </a:lnTo>
                      <a:lnTo>
                        <a:pt x="614" y="658"/>
                      </a:lnTo>
                      <a:lnTo>
                        <a:pt x="589" y="699"/>
                      </a:lnTo>
                      <a:lnTo>
                        <a:pt x="569" y="742"/>
                      </a:lnTo>
                      <a:lnTo>
                        <a:pt x="554" y="789"/>
                      </a:lnTo>
                      <a:lnTo>
                        <a:pt x="545" y="838"/>
                      </a:lnTo>
                      <a:lnTo>
                        <a:pt x="542" y="888"/>
                      </a:lnTo>
                      <a:lnTo>
                        <a:pt x="544" y="935"/>
                      </a:lnTo>
                      <a:lnTo>
                        <a:pt x="553" y="981"/>
                      </a:lnTo>
                      <a:lnTo>
                        <a:pt x="555" y="1000"/>
                      </a:lnTo>
                      <a:lnTo>
                        <a:pt x="554" y="1019"/>
                      </a:lnTo>
                      <a:lnTo>
                        <a:pt x="549" y="1038"/>
                      </a:lnTo>
                      <a:lnTo>
                        <a:pt x="540" y="1055"/>
                      </a:lnTo>
                      <a:lnTo>
                        <a:pt x="528" y="1070"/>
                      </a:lnTo>
                      <a:lnTo>
                        <a:pt x="514" y="1083"/>
                      </a:lnTo>
                      <a:lnTo>
                        <a:pt x="497" y="1092"/>
                      </a:lnTo>
                      <a:lnTo>
                        <a:pt x="479" y="1098"/>
                      </a:lnTo>
                      <a:lnTo>
                        <a:pt x="435" y="1110"/>
                      </a:lnTo>
                      <a:lnTo>
                        <a:pt x="394" y="1127"/>
                      </a:lnTo>
                      <a:lnTo>
                        <a:pt x="355" y="1150"/>
                      </a:lnTo>
                      <a:lnTo>
                        <a:pt x="319" y="1177"/>
                      </a:lnTo>
                      <a:lnTo>
                        <a:pt x="288" y="1207"/>
                      </a:lnTo>
                      <a:lnTo>
                        <a:pt x="260" y="1242"/>
                      </a:lnTo>
                      <a:lnTo>
                        <a:pt x="237" y="1278"/>
                      </a:lnTo>
                      <a:lnTo>
                        <a:pt x="218" y="1319"/>
                      </a:lnTo>
                      <a:lnTo>
                        <a:pt x="204" y="1361"/>
                      </a:lnTo>
                      <a:lnTo>
                        <a:pt x="196" y="1406"/>
                      </a:lnTo>
                      <a:lnTo>
                        <a:pt x="192" y="1451"/>
                      </a:lnTo>
                      <a:lnTo>
                        <a:pt x="196" y="1500"/>
                      </a:lnTo>
                      <a:lnTo>
                        <a:pt x="205" y="1547"/>
                      </a:lnTo>
                      <a:lnTo>
                        <a:pt x="220" y="1591"/>
                      </a:lnTo>
                      <a:lnTo>
                        <a:pt x="242" y="1633"/>
                      </a:lnTo>
                      <a:lnTo>
                        <a:pt x="268" y="1672"/>
                      </a:lnTo>
                      <a:lnTo>
                        <a:pt x="298" y="1706"/>
                      </a:lnTo>
                      <a:lnTo>
                        <a:pt x="332" y="1737"/>
                      </a:lnTo>
                      <a:lnTo>
                        <a:pt x="371" y="1762"/>
                      </a:lnTo>
                      <a:lnTo>
                        <a:pt x="413" y="1784"/>
                      </a:lnTo>
                      <a:lnTo>
                        <a:pt x="457" y="1799"/>
                      </a:lnTo>
                      <a:lnTo>
                        <a:pt x="504" y="1809"/>
                      </a:lnTo>
                      <a:lnTo>
                        <a:pt x="553" y="1812"/>
                      </a:lnTo>
                      <a:lnTo>
                        <a:pt x="1751" y="1812"/>
                      </a:lnTo>
                      <a:lnTo>
                        <a:pt x="1774" y="1815"/>
                      </a:lnTo>
                      <a:lnTo>
                        <a:pt x="1793" y="1822"/>
                      </a:lnTo>
                      <a:lnTo>
                        <a:pt x="1811" y="1834"/>
                      </a:lnTo>
                      <a:lnTo>
                        <a:pt x="1827" y="1849"/>
                      </a:lnTo>
                      <a:lnTo>
                        <a:pt x="1837" y="1866"/>
                      </a:lnTo>
                      <a:lnTo>
                        <a:pt x="1845" y="1887"/>
                      </a:lnTo>
                      <a:lnTo>
                        <a:pt x="1848" y="1909"/>
                      </a:lnTo>
                      <a:lnTo>
                        <a:pt x="1845" y="1931"/>
                      </a:lnTo>
                      <a:lnTo>
                        <a:pt x="1837" y="1951"/>
                      </a:lnTo>
                      <a:lnTo>
                        <a:pt x="1827" y="1970"/>
                      </a:lnTo>
                      <a:lnTo>
                        <a:pt x="1811" y="1985"/>
                      </a:lnTo>
                      <a:lnTo>
                        <a:pt x="1793" y="1995"/>
                      </a:lnTo>
                      <a:lnTo>
                        <a:pt x="1774" y="2003"/>
                      </a:lnTo>
                      <a:lnTo>
                        <a:pt x="1751" y="2005"/>
                      </a:lnTo>
                      <a:lnTo>
                        <a:pt x="553" y="2005"/>
                      </a:lnTo>
                      <a:lnTo>
                        <a:pt x="493" y="2002"/>
                      </a:lnTo>
                      <a:lnTo>
                        <a:pt x="435" y="1992"/>
                      </a:lnTo>
                      <a:lnTo>
                        <a:pt x="379" y="1977"/>
                      </a:lnTo>
                      <a:lnTo>
                        <a:pt x="325" y="1956"/>
                      </a:lnTo>
                      <a:lnTo>
                        <a:pt x="274" y="1930"/>
                      </a:lnTo>
                      <a:lnTo>
                        <a:pt x="227" y="1898"/>
                      </a:lnTo>
                      <a:lnTo>
                        <a:pt x="183" y="1863"/>
                      </a:lnTo>
                      <a:lnTo>
                        <a:pt x="143" y="1822"/>
                      </a:lnTo>
                      <a:lnTo>
                        <a:pt x="106" y="1779"/>
                      </a:lnTo>
                      <a:lnTo>
                        <a:pt x="75" y="1730"/>
                      </a:lnTo>
                      <a:lnTo>
                        <a:pt x="49" y="1679"/>
                      </a:lnTo>
                      <a:lnTo>
                        <a:pt x="28" y="1627"/>
                      </a:lnTo>
                      <a:lnTo>
                        <a:pt x="13" y="1569"/>
                      </a:lnTo>
                      <a:lnTo>
                        <a:pt x="3" y="1511"/>
                      </a:lnTo>
                      <a:lnTo>
                        <a:pt x="0" y="1451"/>
                      </a:lnTo>
                      <a:lnTo>
                        <a:pt x="3" y="1395"/>
                      </a:lnTo>
                      <a:lnTo>
                        <a:pt x="12" y="1339"/>
                      </a:lnTo>
                      <a:lnTo>
                        <a:pt x="26" y="1286"/>
                      </a:lnTo>
                      <a:lnTo>
                        <a:pt x="45" y="1234"/>
                      </a:lnTo>
                      <a:lnTo>
                        <a:pt x="69" y="1184"/>
                      </a:lnTo>
                      <a:lnTo>
                        <a:pt x="98" y="1138"/>
                      </a:lnTo>
                      <a:lnTo>
                        <a:pt x="130" y="1095"/>
                      </a:lnTo>
                      <a:lnTo>
                        <a:pt x="168" y="1055"/>
                      </a:lnTo>
                      <a:lnTo>
                        <a:pt x="209" y="1018"/>
                      </a:lnTo>
                      <a:lnTo>
                        <a:pt x="253" y="986"/>
                      </a:lnTo>
                      <a:lnTo>
                        <a:pt x="300" y="958"/>
                      </a:lnTo>
                      <a:lnTo>
                        <a:pt x="351" y="935"/>
                      </a:lnTo>
                      <a:lnTo>
                        <a:pt x="350" y="888"/>
                      </a:lnTo>
                      <a:lnTo>
                        <a:pt x="352" y="828"/>
                      </a:lnTo>
                      <a:lnTo>
                        <a:pt x="361" y="768"/>
                      </a:lnTo>
                      <a:lnTo>
                        <a:pt x="375" y="711"/>
                      </a:lnTo>
                      <a:lnTo>
                        <a:pt x="396" y="656"/>
                      </a:lnTo>
                      <a:lnTo>
                        <a:pt x="421" y="604"/>
                      </a:lnTo>
                      <a:lnTo>
                        <a:pt x="451" y="555"/>
                      </a:lnTo>
                      <a:lnTo>
                        <a:pt x="485" y="509"/>
                      </a:lnTo>
                      <a:lnTo>
                        <a:pt x="524" y="467"/>
                      </a:lnTo>
                      <a:lnTo>
                        <a:pt x="566" y="429"/>
                      </a:lnTo>
                      <a:lnTo>
                        <a:pt x="612" y="394"/>
                      </a:lnTo>
                      <a:lnTo>
                        <a:pt x="660" y="364"/>
                      </a:lnTo>
                      <a:lnTo>
                        <a:pt x="713" y="339"/>
                      </a:lnTo>
                      <a:lnTo>
                        <a:pt x="767" y="319"/>
                      </a:lnTo>
                      <a:lnTo>
                        <a:pt x="824" y="305"/>
                      </a:lnTo>
                      <a:lnTo>
                        <a:pt x="883" y="295"/>
                      </a:lnTo>
                      <a:lnTo>
                        <a:pt x="944" y="292"/>
                      </a:lnTo>
                      <a:lnTo>
                        <a:pt x="1001" y="295"/>
                      </a:lnTo>
                      <a:lnTo>
                        <a:pt x="1058" y="303"/>
                      </a:lnTo>
                      <a:lnTo>
                        <a:pt x="1113" y="316"/>
                      </a:lnTo>
                      <a:lnTo>
                        <a:pt x="1157" y="265"/>
                      </a:lnTo>
                      <a:lnTo>
                        <a:pt x="1206" y="216"/>
                      </a:lnTo>
                      <a:lnTo>
                        <a:pt x="1256" y="173"/>
                      </a:lnTo>
                      <a:lnTo>
                        <a:pt x="1311" y="134"/>
                      </a:lnTo>
                      <a:lnTo>
                        <a:pt x="1368" y="100"/>
                      </a:lnTo>
                      <a:lnTo>
                        <a:pt x="1429" y="69"/>
                      </a:lnTo>
                      <a:lnTo>
                        <a:pt x="1491" y="46"/>
                      </a:lnTo>
                      <a:lnTo>
                        <a:pt x="1555" y="26"/>
                      </a:lnTo>
                      <a:lnTo>
                        <a:pt x="1622" y="12"/>
                      </a:lnTo>
                      <a:lnTo>
                        <a:pt x="1690" y="4"/>
                      </a:lnTo>
                      <a:lnTo>
                        <a:pt x="175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435"/>
                <p:cNvSpPr>
                  <a:spLocks/>
                </p:cNvSpPr>
                <p:nvPr/>
              </p:nvSpPr>
              <p:spPr bwMode="auto">
                <a:xfrm>
                  <a:off x="7432675" y="4551363"/>
                  <a:ext cx="30163" cy="171450"/>
                </a:xfrm>
                <a:custGeom>
                  <a:avLst/>
                  <a:gdLst>
                    <a:gd name="T0" fmla="*/ 96 w 193"/>
                    <a:gd name="T1" fmla="*/ 0 h 1081"/>
                    <a:gd name="T2" fmla="*/ 118 w 193"/>
                    <a:gd name="T3" fmla="*/ 2 h 1081"/>
                    <a:gd name="T4" fmla="*/ 139 w 193"/>
                    <a:gd name="T5" fmla="*/ 9 h 1081"/>
                    <a:gd name="T6" fmla="*/ 156 w 193"/>
                    <a:gd name="T7" fmla="*/ 20 h 1081"/>
                    <a:gd name="T8" fmla="*/ 171 w 193"/>
                    <a:gd name="T9" fmla="*/ 35 h 1081"/>
                    <a:gd name="T10" fmla="*/ 183 w 193"/>
                    <a:gd name="T11" fmla="*/ 54 h 1081"/>
                    <a:gd name="T12" fmla="*/ 191 w 193"/>
                    <a:gd name="T13" fmla="*/ 74 h 1081"/>
                    <a:gd name="T14" fmla="*/ 193 w 193"/>
                    <a:gd name="T15" fmla="*/ 96 h 1081"/>
                    <a:gd name="T16" fmla="*/ 193 w 193"/>
                    <a:gd name="T17" fmla="*/ 984 h 1081"/>
                    <a:gd name="T18" fmla="*/ 191 w 193"/>
                    <a:gd name="T19" fmla="*/ 1007 h 1081"/>
                    <a:gd name="T20" fmla="*/ 183 w 193"/>
                    <a:gd name="T21" fmla="*/ 1027 h 1081"/>
                    <a:gd name="T22" fmla="*/ 171 w 193"/>
                    <a:gd name="T23" fmla="*/ 1045 h 1081"/>
                    <a:gd name="T24" fmla="*/ 156 w 193"/>
                    <a:gd name="T25" fmla="*/ 1060 h 1081"/>
                    <a:gd name="T26" fmla="*/ 139 w 193"/>
                    <a:gd name="T27" fmla="*/ 1072 h 1081"/>
                    <a:gd name="T28" fmla="*/ 118 w 193"/>
                    <a:gd name="T29" fmla="*/ 1078 h 1081"/>
                    <a:gd name="T30" fmla="*/ 96 w 193"/>
                    <a:gd name="T31" fmla="*/ 1081 h 1081"/>
                    <a:gd name="T32" fmla="*/ 74 w 193"/>
                    <a:gd name="T33" fmla="*/ 1078 h 1081"/>
                    <a:gd name="T34" fmla="*/ 54 w 193"/>
                    <a:gd name="T35" fmla="*/ 1072 h 1081"/>
                    <a:gd name="T36" fmla="*/ 36 w 193"/>
                    <a:gd name="T37" fmla="*/ 1060 h 1081"/>
                    <a:gd name="T38" fmla="*/ 22 w 193"/>
                    <a:gd name="T39" fmla="*/ 1045 h 1081"/>
                    <a:gd name="T40" fmla="*/ 10 w 193"/>
                    <a:gd name="T41" fmla="*/ 1027 h 1081"/>
                    <a:gd name="T42" fmla="*/ 2 w 193"/>
                    <a:gd name="T43" fmla="*/ 1007 h 1081"/>
                    <a:gd name="T44" fmla="*/ 0 w 193"/>
                    <a:gd name="T45" fmla="*/ 984 h 1081"/>
                    <a:gd name="T46" fmla="*/ 0 w 193"/>
                    <a:gd name="T47" fmla="*/ 96 h 1081"/>
                    <a:gd name="T48" fmla="*/ 2 w 193"/>
                    <a:gd name="T49" fmla="*/ 74 h 1081"/>
                    <a:gd name="T50" fmla="*/ 10 w 193"/>
                    <a:gd name="T51" fmla="*/ 54 h 1081"/>
                    <a:gd name="T52" fmla="*/ 22 w 193"/>
                    <a:gd name="T53" fmla="*/ 35 h 1081"/>
                    <a:gd name="T54" fmla="*/ 36 w 193"/>
                    <a:gd name="T55" fmla="*/ 20 h 1081"/>
                    <a:gd name="T56" fmla="*/ 54 w 193"/>
                    <a:gd name="T57" fmla="*/ 9 h 1081"/>
                    <a:gd name="T58" fmla="*/ 74 w 193"/>
                    <a:gd name="T59" fmla="*/ 2 h 1081"/>
                    <a:gd name="T60" fmla="*/ 96 w 193"/>
                    <a:gd name="T61" fmla="*/ 0 h 10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93" h="1081">
                      <a:moveTo>
                        <a:pt x="96" y="0"/>
                      </a:moveTo>
                      <a:lnTo>
                        <a:pt x="118" y="2"/>
                      </a:lnTo>
                      <a:lnTo>
                        <a:pt x="139" y="9"/>
                      </a:lnTo>
                      <a:lnTo>
                        <a:pt x="156" y="20"/>
                      </a:lnTo>
                      <a:lnTo>
                        <a:pt x="171" y="35"/>
                      </a:lnTo>
                      <a:lnTo>
                        <a:pt x="183" y="54"/>
                      </a:lnTo>
                      <a:lnTo>
                        <a:pt x="191" y="74"/>
                      </a:lnTo>
                      <a:lnTo>
                        <a:pt x="193" y="96"/>
                      </a:lnTo>
                      <a:lnTo>
                        <a:pt x="193" y="984"/>
                      </a:lnTo>
                      <a:lnTo>
                        <a:pt x="191" y="1007"/>
                      </a:lnTo>
                      <a:lnTo>
                        <a:pt x="183" y="1027"/>
                      </a:lnTo>
                      <a:lnTo>
                        <a:pt x="171" y="1045"/>
                      </a:lnTo>
                      <a:lnTo>
                        <a:pt x="156" y="1060"/>
                      </a:lnTo>
                      <a:lnTo>
                        <a:pt x="139" y="1072"/>
                      </a:lnTo>
                      <a:lnTo>
                        <a:pt x="118" y="1078"/>
                      </a:lnTo>
                      <a:lnTo>
                        <a:pt x="96" y="1081"/>
                      </a:lnTo>
                      <a:lnTo>
                        <a:pt x="74" y="1078"/>
                      </a:lnTo>
                      <a:lnTo>
                        <a:pt x="54" y="1072"/>
                      </a:lnTo>
                      <a:lnTo>
                        <a:pt x="36" y="1060"/>
                      </a:lnTo>
                      <a:lnTo>
                        <a:pt x="22" y="1045"/>
                      </a:lnTo>
                      <a:lnTo>
                        <a:pt x="10" y="1027"/>
                      </a:lnTo>
                      <a:lnTo>
                        <a:pt x="2" y="1007"/>
                      </a:lnTo>
                      <a:lnTo>
                        <a:pt x="0" y="984"/>
                      </a:lnTo>
                      <a:lnTo>
                        <a:pt x="0" y="96"/>
                      </a:lnTo>
                      <a:lnTo>
                        <a:pt x="2" y="74"/>
                      </a:lnTo>
                      <a:lnTo>
                        <a:pt x="10" y="54"/>
                      </a:lnTo>
                      <a:lnTo>
                        <a:pt x="22" y="35"/>
                      </a:lnTo>
                      <a:lnTo>
                        <a:pt x="36" y="20"/>
                      </a:lnTo>
                      <a:lnTo>
                        <a:pt x="54" y="9"/>
                      </a:lnTo>
                      <a:lnTo>
                        <a:pt x="74" y="2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436"/>
                <p:cNvSpPr>
                  <a:spLocks/>
                </p:cNvSpPr>
                <p:nvPr/>
              </p:nvSpPr>
              <p:spPr bwMode="auto">
                <a:xfrm>
                  <a:off x="7165975" y="4691063"/>
                  <a:ext cx="563563" cy="31750"/>
                </a:xfrm>
                <a:custGeom>
                  <a:avLst/>
                  <a:gdLst>
                    <a:gd name="T0" fmla="*/ 97 w 3547"/>
                    <a:gd name="T1" fmla="*/ 0 h 193"/>
                    <a:gd name="T2" fmla="*/ 3450 w 3547"/>
                    <a:gd name="T3" fmla="*/ 0 h 193"/>
                    <a:gd name="T4" fmla="*/ 3473 w 3547"/>
                    <a:gd name="T5" fmla="*/ 2 h 193"/>
                    <a:gd name="T6" fmla="*/ 3493 w 3547"/>
                    <a:gd name="T7" fmla="*/ 10 h 193"/>
                    <a:gd name="T8" fmla="*/ 3510 w 3547"/>
                    <a:gd name="T9" fmla="*/ 21 h 193"/>
                    <a:gd name="T10" fmla="*/ 3525 w 3547"/>
                    <a:gd name="T11" fmla="*/ 36 h 193"/>
                    <a:gd name="T12" fmla="*/ 3537 w 3547"/>
                    <a:gd name="T13" fmla="*/ 54 h 193"/>
                    <a:gd name="T14" fmla="*/ 3544 w 3547"/>
                    <a:gd name="T15" fmla="*/ 75 h 193"/>
                    <a:gd name="T16" fmla="*/ 3547 w 3547"/>
                    <a:gd name="T17" fmla="*/ 96 h 193"/>
                    <a:gd name="T18" fmla="*/ 3544 w 3547"/>
                    <a:gd name="T19" fmla="*/ 119 h 193"/>
                    <a:gd name="T20" fmla="*/ 3537 w 3547"/>
                    <a:gd name="T21" fmla="*/ 139 h 193"/>
                    <a:gd name="T22" fmla="*/ 3525 w 3547"/>
                    <a:gd name="T23" fmla="*/ 157 h 193"/>
                    <a:gd name="T24" fmla="*/ 3510 w 3547"/>
                    <a:gd name="T25" fmla="*/ 172 h 193"/>
                    <a:gd name="T26" fmla="*/ 3493 w 3547"/>
                    <a:gd name="T27" fmla="*/ 184 h 193"/>
                    <a:gd name="T28" fmla="*/ 3473 w 3547"/>
                    <a:gd name="T29" fmla="*/ 190 h 193"/>
                    <a:gd name="T30" fmla="*/ 3450 w 3547"/>
                    <a:gd name="T31" fmla="*/ 193 h 193"/>
                    <a:gd name="T32" fmla="*/ 97 w 3547"/>
                    <a:gd name="T33" fmla="*/ 193 h 193"/>
                    <a:gd name="T34" fmla="*/ 74 w 3547"/>
                    <a:gd name="T35" fmla="*/ 190 h 193"/>
                    <a:gd name="T36" fmla="*/ 54 w 3547"/>
                    <a:gd name="T37" fmla="*/ 184 h 193"/>
                    <a:gd name="T38" fmla="*/ 37 w 3547"/>
                    <a:gd name="T39" fmla="*/ 172 h 193"/>
                    <a:gd name="T40" fmla="*/ 22 w 3547"/>
                    <a:gd name="T41" fmla="*/ 157 h 193"/>
                    <a:gd name="T42" fmla="*/ 10 w 3547"/>
                    <a:gd name="T43" fmla="*/ 139 h 193"/>
                    <a:gd name="T44" fmla="*/ 2 w 3547"/>
                    <a:gd name="T45" fmla="*/ 119 h 193"/>
                    <a:gd name="T46" fmla="*/ 0 w 3547"/>
                    <a:gd name="T47" fmla="*/ 96 h 193"/>
                    <a:gd name="T48" fmla="*/ 2 w 3547"/>
                    <a:gd name="T49" fmla="*/ 75 h 193"/>
                    <a:gd name="T50" fmla="*/ 10 w 3547"/>
                    <a:gd name="T51" fmla="*/ 54 h 193"/>
                    <a:gd name="T52" fmla="*/ 22 w 3547"/>
                    <a:gd name="T53" fmla="*/ 36 h 193"/>
                    <a:gd name="T54" fmla="*/ 37 w 3547"/>
                    <a:gd name="T55" fmla="*/ 21 h 193"/>
                    <a:gd name="T56" fmla="*/ 54 w 3547"/>
                    <a:gd name="T57" fmla="*/ 10 h 193"/>
                    <a:gd name="T58" fmla="*/ 74 w 3547"/>
                    <a:gd name="T59" fmla="*/ 2 h 193"/>
                    <a:gd name="T60" fmla="*/ 97 w 3547"/>
                    <a:gd name="T61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547" h="193">
                      <a:moveTo>
                        <a:pt x="97" y="0"/>
                      </a:moveTo>
                      <a:lnTo>
                        <a:pt x="3450" y="0"/>
                      </a:lnTo>
                      <a:lnTo>
                        <a:pt x="3473" y="2"/>
                      </a:lnTo>
                      <a:lnTo>
                        <a:pt x="3493" y="10"/>
                      </a:lnTo>
                      <a:lnTo>
                        <a:pt x="3510" y="21"/>
                      </a:lnTo>
                      <a:lnTo>
                        <a:pt x="3525" y="36"/>
                      </a:lnTo>
                      <a:lnTo>
                        <a:pt x="3537" y="54"/>
                      </a:lnTo>
                      <a:lnTo>
                        <a:pt x="3544" y="75"/>
                      </a:lnTo>
                      <a:lnTo>
                        <a:pt x="3547" y="96"/>
                      </a:lnTo>
                      <a:lnTo>
                        <a:pt x="3544" y="119"/>
                      </a:lnTo>
                      <a:lnTo>
                        <a:pt x="3537" y="139"/>
                      </a:lnTo>
                      <a:lnTo>
                        <a:pt x="3525" y="157"/>
                      </a:lnTo>
                      <a:lnTo>
                        <a:pt x="3510" y="172"/>
                      </a:lnTo>
                      <a:lnTo>
                        <a:pt x="3493" y="184"/>
                      </a:lnTo>
                      <a:lnTo>
                        <a:pt x="3473" y="190"/>
                      </a:lnTo>
                      <a:lnTo>
                        <a:pt x="3450" y="193"/>
                      </a:lnTo>
                      <a:lnTo>
                        <a:pt x="97" y="193"/>
                      </a:lnTo>
                      <a:lnTo>
                        <a:pt x="74" y="190"/>
                      </a:lnTo>
                      <a:lnTo>
                        <a:pt x="54" y="184"/>
                      </a:lnTo>
                      <a:lnTo>
                        <a:pt x="37" y="172"/>
                      </a:lnTo>
                      <a:lnTo>
                        <a:pt x="22" y="157"/>
                      </a:lnTo>
                      <a:lnTo>
                        <a:pt x="10" y="139"/>
                      </a:lnTo>
                      <a:lnTo>
                        <a:pt x="2" y="119"/>
                      </a:lnTo>
                      <a:lnTo>
                        <a:pt x="0" y="96"/>
                      </a:lnTo>
                      <a:lnTo>
                        <a:pt x="2" y="75"/>
                      </a:lnTo>
                      <a:lnTo>
                        <a:pt x="10" y="54"/>
                      </a:lnTo>
                      <a:lnTo>
                        <a:pt x="22" y="36"/>
                      </a:lnTo>
                      <a:lnTo>
                        <a:pt x="37" y="21"/>
                      </a:lnTo>
                      <a:lnTo>
                        <a:pt x="54" y="10"/>
                      </a:lnTo>
                      <a:lnTo>
                        <a:pt x="74" y="2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437"/>
                <p:cNvSpPr>
                  <a:spLocks/>
                </p:cNvSpPr>
                <p:nvPr/>
              </p:nvSpPr>
              <p:spPr bwMode="auto">
                <a:xfrm>
                  <a:off x="7386638" y="4670425"/>
                  <a:ext cx="122238" cy="73025"/>
                </a:xfrm>
                <a:custGeom>
                  <a:avLst/>
                  <a:gdLst>
                    <a:gd name="T0" fmla="*/ 126 w 771"/>
                    <a:gd name="T1" fmla="*/ 0 h 468"/>
                    <a:gd name="T2" fmla="*/ 645 w 771"/>
                    <a:gd name="T3" fmla="*/ 0 h 468"/>
                    <a:gd name="T4" fmla="*/ 674 w 771"/>
                    <a:gd name="T5" fmla="*/ 4 h 468"/>
                    <a:gd name="T6" fmla="*/ 700 w 771"/>
                    <a:gd name="T7" fmla="*/ 13 h 468"/>
                    <a:gd name="T8" fmla="*/ 724 w 771"/>
                    <a:gd name="T9" fmla="*/ 28 h 468"/>
                    <a:gd name="T10" fmla="*/ 743 w 771"/>
                    <a:gd name="T11" fmla="*/ 48 h 468"/>
                    <a:gd name="T12" fmla="*/ 758 w 771"/>
                    <a:gd name="T13" fmla="*/ 70 h 468"/>
                    <a:gd name="T14" fmla="*/ 767 w 771"/>
                    <a:gd name="T15" fmla="*/ 97 h 468"/>
                    <a:gd name="T16" fmla="*/ 771 w 771"/>
                    <a:gd name="T17" fmla="*/ 126 h 468"/>
                    <a:gd name="T18" fmla="*/ 771 w 771"/>
                    <a:gd name="T19" fmla="*/ 343 h 468"/>
                    <a:gd name="T20" fmla="*/ 767 w 771"/>
                    <a:gd name="T21" fmla="*/ 372 h 468"/>
                    <a:gd name="T22" fmla="*/ 758 w 771"/>
                    <a:gd name="T23" fmla="*/ 398 h 468"/>
                    <a:gd name="T24" fmla="*/ 743 w 771"/>
                    <a:gd name="T25" fmla="*/ 422 h 468"/>
                    <a:gd name="T26" fmla="*/ 724 w 771"/>
                    <a:gd name="T27" fmla="*/ 441 h 468"/>
                    <a:gd name="T28" fmla="*/ 700 w 771"/>
                    <a:gd name="T29" fmla="*/ 455 h 468"/>
                    <a:gd name="T30" fmla="*/ 674 w 771"/>
                    <a:gd name="T31" fmla="*/ 465 h 468"/>
                    <a:gd name="T32" fmla="*/ 645 w 771"/>
                    <a:gd name="T33" fmla="*/ 468 h 468"/>
                    <a:gd name="T34" fmla="*/ 126 w 771"/>
                    <a:gd name="T35" fmla="*/ 468 h 468"/>
                    <a:gd name="T36" fmla="*/ 97 w 771"/>
                    <a:gd name="T37" fmla="*/ 465 h 468"/>
                    <a:gd name="T38" fmla="*/ 70 w 771"/>
                    <a:gd name="T39" fmla="*/ 455 h 468"/>
                    <a:gd name="T40" fmla="*/ 47 w 771"/>
                    <a:gd name="T41" fmla="*/ 441 h 468"/>
                    <a:gd name="T42" fmla="*/ 28 w 771"/>
                    <a:gd name="T43" fmla="*/ 422 h 468"/>
                    <a:gd name="T44" fmla="*/ 13 w 771"/>
                    <a:gd name="T45" fmla="*/ 398 h 468"/>
                    <a:gd name="T46" fmla="*/ 3 w 771"/>
                    <a:gd name="T47" fmla="*/ 372 h 468"/>
                    <a:gd name="T48" fmla="*/ 0 w 771"/>
                    <a:gd name="T49" fmla="*/ 343 h 468"/>
                    <a:gd name="T50" fmla="*/ 0 w 771"/>
                    <a:gd name="T51" fmla="*/ 126 h 468"/>
                    <a:gd name="T52" fmla="*/ 3 w 771"/>
                    <a:gd name="T53" fmla="*/ 97 h 468"/>
                    <a:gd name="T54" fmla="*/ 13 w 771"/>
                    <a:gd name="T55" fmla="*/ 70 h 468"/>
                    <a:gd name="T56" fmla="*/ 28 w 771"/>
                    <a:gd name="T57" fmla="*/ 48 h 468"/>
                    <a:gd name="T58" fmla="*/ 47 w 771"/>
                    <a:gd name="T59" fmla="*/ 28 h 468"/>
                    <a:gd name="T60" fmla="*/ 70 w 771"/>
                    <a:gd name="T61" fmla="*/ 13 h 468"/>
                    <a:gd name="T62" fmla="*/ 97 w 771"/>
                    <a:gd name="T63" fmla="*/ 4 h 468"/>
                    <a:gd name="T64" fmla="*/ 126 w 771"/>
                    <a:gd name="T65" fmla="*/ 0 h 4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71" h="468">
                      <a:moveTo>
                        <a:pt x="126" y="0"/>
                      </a:moveTo>
                      <a:lnTo>
                        <a:pt x="645" y="0"/>
                      </a:lnTo>
                      <a:lnTo>
                        <a:pt x="674" y="4"/>
                      </a:lnTo>
                      <a:lnTo>
                        <a:pt x="700" y="13"/>
                      </a:lnTo>
                      <a:lnTo>
                        <a:pt x="724" y="28"/>
                      </a:lnTo>
                      <a:lnTo>
                        <a:pt x="743" y="48"/>
                      </a:lnTo>
                      <a:lnTo>
                        <a:pt x="758" y="70"/>
                      </a:lnTo>
                      <a:lnTo>
                        <a:pt x="767" y="97"/>
                      </a:lnTo>
                      <a:lnTo>
                        <a:pt x="771" y="126"/>
                      </a:lnTo>
                      <a:lnTo>
                        <a:pt x="771" y="343"/>
                      </a:lnTo>
                      <a:lnTo>
                        <a:pt x="767" y="372"/>
                      </a:lnTo>
                      <a:lnTo>
                        <a:pt x="758" y="398"/>
                      </a:lnTo>
                      <a:lnTo>
                        <a:pt x="743" y="422"/>
                      </a:lnTo>
                      <a:lnTo>
                        <a:pt x="724" y="441"/>
                      </a:lnTo>
                      <a:lnTo>
                        <a:pt x="700" y="455"/>
                      </a:lnTo>
                      <a:lnTo>
                        <a:pt x="674" y="465"/>
                      </a:lnTo>
                      <a:lnTo>
                        <a:pt x="645" y="468"/>
                      </a:lnTo>
                      <a:lnTo>
                        <a:pt x="126" y="468"/>
                      </a:lnTo>
                      <a:lnTo>
                        <a:pt x="97" y="465"/>
                      </a:lnTo>
                      <a:lnTo>
                        <a:pt x="70" y="455"/>
                      </a:lnTo>
                      <a:lnTo>
                        <a:pt x="47" y="441"/>
                      </a:lnTo>
                      <a:lnTo>
                        <a:pt x="28" y="422"/>
                      </a:lnTo>
                      <a:lnTo>
                        <a:pt x="13" y="398"/>
                      </a:lnTo>
                      <a:lnTo>
                        <a:pt x="3" y="372"/>
                      </a:lnTo>
                      <a:lnTo>
                        <a:pt x="0" y="343"/>
                      </a:lnTo>
                      <a:lnTo>
                        <a:pt x="0" y="126"/>
                      </a:lnTo>
                      <a:lnTo>
                        <a:pt x="3" y="97"/>
                      </a:lnTo>
                      <a:lnTo>
                        <a:pt x="13" y="70"/>
                      </a:lnTo>
                      <a:lnTo>
                        <a:pt x="28" y="48"/>
                      </a:lnTo>
                      <a:lnTo>
                        <a:pt x="47" y="28"/>
                      </a:lnTo>
                      <a:lnTo>
                        <a:pt x="70" y="13"/>
                      </a:lnTo>
                      <a:lnTo>
                        <a:pt x="97" y="4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438"/>
                <p:cNvSpPr>
                  <a:spLocks noEditPoints="1"/>
                </p:cNvSpPr>
                <p:nvPr/>
              </p:nvSpPr>
              <p:spPr bwMode="auto">
                <a:xfrm>
                  <a:off x="7370763" y="4654550"/>
                  <a:ext cx="152400" cy="104775"/>
                </a:xfrm>
                <a:custGeom>
                  <a:avLst/>
                  <a:gdLst>
                    <a:gd name="T0" fmla="*/ 210 w 963"/>
                    <a:gd name="T1" fmla="*/ 196 h 661"/>
                    <a:gd name="T2" fmla="*/ 195 w 963"/>
                    <a:gd name="T3" fmla="*/ 211 h 661"/>
                    <a:gd name="T4" fmla="*/ 193 w 963"/>
                    <a:gd name="T5" fmla="*/ 439 h 661"/>
                    <a:gd name="T6" fmla="*/ 201 w 963"/>
                    <a:gd name="T7" fmla="*/ 460 h 661"/>
                    <a:gd name="T8" fmla="*/ 222 w 963"/>
                    <a:gd name="T9" fmla="*/ 468 h 661"/>
                    <a:gd name="T10" fmla="*/ 753 w 963"/>
                    <a:gd name="T11" fmla="*/ 466 h 661"/>
                    <a:gd name="T12" fmla="*/ 768 w 963"/>
                    <a:gd name="T13" fmla="*/ 450 h 661"/>
                    <a:gd name="T14" fmla="*/ 770 w 963"/>
                    <a:gd name="T15" fmla="*/ 222 h 661"/>
                    <a:gd name="T16" fmla="*/ 762 w 963"/>
                    <a:gd name="T17" fmla="*/ 202 h 661"/>
                    <a:gd name="T18" fmla="*/ 741 w 963"/>
                    <a:gd name="T19" fmla="*/ 193 h 661"/>
                    <a:gd name="T20" fmla="*/ 222 w 963"/>
                    <a:gd name="T21" fmla="*/ 0 h 661"/>
                    <a:gd name="T22" fmla="*/ 778 w 963"/>
                    <a:gd name="T23" fmla="*/ 2 h 661"/>
                    <a:gd name="T24" fmla="*/ 843 w 963"/>
                    <a:gd name="T25" fmla="*/ 25 h 661"/>
                    <a:gd name="T26" fmla="*/ 898 w 963"/>
                    <a:gd name="T27" fmla="*/ 65 h 661"/>
                    <a:gd name="T28" fmla="*/ 938 w 963"/>
                    <a:gd name="T29" fmla="*/ 120 h 661"/>
                    <a:gd name="T30" fmla="*/ 960 w 963"/>
                    <a:gd name="T31" fmla="*/ 186 h 661"/>
                    <a:gd name="T32" fmla="*/ 963 w 963"/>
                    <a:gd name="T33" fmla="*/ 439 h 661"/>
                    <a:gd name="T34" fmla="*/ 952 w 963"/>
                    <a:gd name="T35" fmla="*/ 509 h 661"/>
                    <a:gd name="T36" fmla="*/ 920 w 963"/>
                    <a:gd name="T37" fmla="*/ 570 h 661"/>
                    <a:gd name="T38" fmla="*/ 872 w 963"/>
                    <a:gd name="T39" fmla="*/ 618 h 661"/>
                    <a:gd name="T40" fmla="*/ 811 w 963"/>
                    <a:gd name="T41" fmla="*/ 650 h 661"/>
                    <a:gd name="T42" fmla="*/ 741 w 963"/>
                    <a:gd name="T43" fmla="*/ 661 h 661"/>
                    <a:gd name="T44" fmla="*/ 185 w 963"/>
                    <a:gd name="T45" fmla="*/ 658 h 661"/>
                    <a:gd name="T46" fmla="*/ 119 w 963"/>
                    <a:gd name="T47" fmla="*/ 637 h 661"/>
                    <a:gd name="T48" fmla="*/ 65 w 963"/>
                    <a:gd name="T49" fmla="*/ 596 h 661"/>
                    <a:gd name="T50" fmla="*/ 25 w 963"/>
                    <a:gd name="T51" fmla="*/ 541 h 661"/>
                    <a:gd name="T52" fmla="*/ 2 w 963"/>
                    <a:gd name="T53" fmla="*/ 475 h 661"/>
                    <a:gd name="T54" fmla="*/ 0 w 963"/>
                    <a:gd name="T55" fmla="*/ 222 h 661"/>
                    <a:gd name="T56" fmla="*/ 11 w 963"/>
                    <a:gd name="T57" fmla="*/ 152 h 661"/>
                    <a:gd name="T58" fmla="*/ 42 w 963"/>
                    <a:gd name="T59" fmla="*/ 91 h 661"/>
                    <a:gd name="T60" fmla="*/ 90 w 963"/>
                    <a:gd name="T61" fmla="*/ 42 h 661"/>
                    <a:gd name="T62" fmla="*/ 152 w 963"/>
                    <a:gd name="T63" fmla="*/ 11 h 661"/>
                    <a:gd name="T64" fmla="*/ 222 w 963"/>
                    <a:gd name="T65" fmla="*/ 0 h 6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63" h="661">
                      <a:moveTo>
                        <a:pt x="222" y="193"/>
                      </a:moveTo>
                      <a:lnTo>
                        <a:pt x="210" y="196"/>
                      </a:lnTo>
                      <a:lnTo>
                        <a:pt x="201" y="202"/>
                      </a:lnTo>
                      <a:lnTo>
                        <a:pt x="195" y="211"/>
                      </a:lnTo>
                      <a:lnTo>
                        <a:pt x="193" y="222"/>
                      </a:lnTo>
                      <a:lnTo>
                        <a:pt x="193" y="439"/>
                      </a:lnTo>
                      <a:lnTo>
                        <a:pt x="195" y="450"/>
                      </a:lnTo>
                      <a:lnTo>
                        <a:pt x="201" y="460"/>
                      </a:lnTo>
                      <a:lnTo>
                        <a:pt x="210" y="466"/>
                      </a:lnTo>
                      <a:lnTo>
                        <a:pt x="222" y="468"/>
                      </a:lnTo>
                      <a:lnTo>
                        <a:pt x="741" y="468"/>
                      </a:lnTo>
                      <a:lnTo>
                        <a:pt x="753" y="466"/>
                      </a:lnTo>
                      <a:lnTo>
                        <a:pt x="762" y="460"/>
                      </a:lnTo>
                      <a:lnTo>
                        <a:pt x="768" y="450"/>
                      </a:lnTo>
                      <a:lnTo>
                        <a:pt x="770" y="439"/>
                      </a:lnTo>
                      <a:lnTo>
                        <a:pt x="770" y="222"/>
                      </a:lnTo>
                      <a:lnTo>
                        <a:pt x="768" y="211"/>
                      </a:lnTo>
                      <a:lnTo>
                        <a:pt x="762" y="202"/>
                      </a:lnTo>
                      <a:lnTo>
                        <a:pt x="753" y="196"/>
                      </a:lnTo>
                      <a:lnTo>
                        <a:pt x="741" y="193"/>
                      </a:lnTo>
                      <a:lnTo>
                        <a:pt x="222" y="193"/>
                      </a:lnTo>
                      <a:close/>
                      <a:moveTo>
                        <a:pt x="222" y="0"/>
                      </a:moveTo>
                      <a:lnTo>
                        <a:pt x="741" y="0"/>
                      </a:lnTo>
                      <a:lnTo>
                        <a:pt x="778" y="2"/>
                      </a:lnTo>
                      <a:lnTo>
                        <a:pt x="811" y="11"/>
                      </a:lnTo>
                      <a:lnTo>
                        <a:pt x="843" y="25"/>
                      </a:lnTo>
                      <a:lnTo>
                        <a:pt x="872" y="42"/>
                      </a:lnTo>
                      <a:lnTo>
                        <a:pt x="898" y="65"/>
                      </a:lnTo>
                      <a:lnTo>
                        <a:pt x="920" y="91"/>
                      </a:lnTo>
                      <a:lnTo>
                        <a:pt x="938" y="120"/>
                      </a:lnTo>
                      <a:lnTo>
                        <a:pt x="952" y="152"/>
                      </a:lnTo>
                      <a:lnTo>
                        <a:pt x="960" y="186"/>
                      </a:lnTo>
                      <a:lnTo>
                        <a:pt x="963" y="222"/>
                      </a:lnTo>
                      <a:lnTo>
                        <a:pt x="963" y="439"/>
                      </a:lnTo>
                      <a:lnTo>
                        <a:pt x="960" y="475"/>
                      </a:lnTo>
                      <a:lnTo>
                        <a:pt x="952" y="509"/>
                      </a:lnTo>
                      <a:lnTo>
                        <a:pt x="938" y="541"/>
                      </a:lnTo>
                      <a:lnTo>
                        <a:pt x="920" y="570"/>
                      </a:lnTo>
                      <a:lnTo>
                        <a:pt x="898" y="596"/>
                      </a:lnTo>
                      <a:lnTo>
                        <a:pt x="872" y="618"/>
                      </a:lnTo>
                      <a:lnTo>
                        <a:pt x="843" y="637"/>
                      </a:lnTo>
                      <a:lnTo>
                        <a:pt x="811" y="650"/>
                      </a:lnTo>
                      <a:lnTo>
                        <a:pt x="778" y="658"/>
                      </a:lnTo>
                      <a:lnTo>
                        <a:pt x="741" y="661"/>
                      </a:lnTo>
                      <a:lnTo>
                        <a:pt x="222" y="661"/>
                      </a:lnTo>
                      <a:lnTo>
                        <a:pt x="185" y="658"/>
                      </a:lnTo>
                      <a:lnTo>
                        <a:pt x="152" y="650"/>
                      </a:lnTo>
                      <a:lnTo>
                        <a:pt x="119" y="637"/>
                      </a:lnTo>
                      <a:lnTo>
                        <a:pt x="90" y="618"/>
                      </a:lnTo>
                      <a:lnTo>
                        <a:pt x="65" y="596"/>
                      </a:lnTo>
                      <a:lnTo>
                        <a:pt x="42" y="570"/>
                      </a:lnTo>
                      <a:lnTo>
                        <a:pt x="25" y="541"/>
                      </a:lnTo>
                      <a:lnTo>
                        <a:pt x="11" y="509"/>
                      </a:lnTo>
                      <a:lnTo>
                        <a:pt x="2" y="475"/>
                      </a:lnTo>
                      <a:lnTo>
                        <a:pt x="0" y="439"/>
                      </a:lnTo>
                      <a:lnTo>
                        <a:pt x="0" y="222"/>
                      </a:lnTo>
                      <a:lnTo>
                        <a:pt x="2" y="186"/>
                      </a:lnTo>
                      <a:lnTo>
                        <a:pt x="11" y="152"/>
                      </a:lnTo>
                      <a:lnTo>
                        <a:pt x="25" y="120"/>
                      </a:lnTo>
                      <a:lnTo>
                        <a:pt x="42" y="91"/>
                      </a:lnTo>
                      <a:lnTo>
                        <a:pt x="65" y="65"/>
                      </a:lnTo>
                      <a:lnTo>
                        <a:pt x="90" y="42"/>
                      </a:lnTo>
                      <a:lnTo>
                        <a:pt x="119" y="25"/>
                      </a:lnTo>
                      <a:lnTo>
                        <a:pt x="152" y="11"/>
                      </a:lnTo>
                      <a:lnTo>
                        <a:pt x="185" y="2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439"/>
                <p:cNvSpPr>
                  <a:spLocks/>
                </p:cNvSpPr>
                <p:nvPr/>
              </p:nvSpPr>
              <p:spPr bwMode="auto">
                <a:xfrm>
                  <a:off x="7248525" y="4660900"/>
                  <a:ext cx="30163" cy="92075"/>
                </a:xfrm>
                <a:custGeom>
                  <a:avLst/>
                  <a:gdLst>
                    <a:gd name="T0" fmla="*/ 96 w 192"/>
                    <a:gd name="T1" fmla="*/ 0 h 579"/>
                    <a:gd name="T2" fmla="*/ 118 w 192"/>
                    <a:gd name="T3" fmla="*/ 2 h 579"/>
                    <a:gd name="T4" fmla="*/ 138 w 192"/>
                    <a:gd name="T5" fmla="*/ 10 h 579"/>
                    <a:gd name="T6" fmla="*/ 157 w 192"/>
                    <a:gd name="T7" fmla="*/ 21 h 579"/>
                    <a:gd name="T8" fmla="*/ 172 w 192"/>
                    <a:gd name="T9" fmla="*/ 36 h 579"/>
                    <a:gd name="T10" fmla="*/ 183 w 192"/>
                    <a:gd name="T11" fmla="*/ 54 h 579"/>
                    <a:gd name="T12" fmla="*/ 190 w 192"/>
                    <a:gd name="T13" fmla="*/ 75 h 579"/>
                    <a:gd name="T14" fmla="*/ 192 w 192"/>
                    <a:gd name="T15" fmla="*/ 96 h 579"/>
                    <a:gd name="T16" fmla="*/ 192 w 192"/>
                    <a:gd name="T17" fmla="*/ 482 h 579"/>
                    <a:gd name="T18" fmla="*/ 190 w 192"/>
                    <a:gd name="T19" fmla="*/ 505 h 579"/>
                    <a:gd name="T20" fmla="*/ 183 w 192"/>
                    <a:gd name="T21" fmla="*/ 525 h 579"/>
                    <a:gd name="T22" fmla="*/ 172 w 192"/>
                    <a:gd name="T23" fmla="*/ 543 h 579"/>
                    <a:gd name="T24" fmla="*/ 157 w 192"/>
                    <a:gd name="T25" fmla="*/ 558 h 579"/>
                    <a:gd name="T26" fmla="*/ 138 w 192"/>
                    <a:gd name="T27" fmla="*/ 570 h 579"/>
                    <a:gd name="T28" fmla="*/ 118 w 192"/>
                    <a:gd name="T29" fmla="*/ 576 h 579"/>
                    <a:gd name="T30" fmla="*/ 96 w 192"/>
                    <a:gd name="T31" fmla="*/ 579 h 579"/>
                    <a:gd name="T32" fmla="*/ 74 w 192"/>
                    <a:gd name="T33" fmla="*/ 576 h 579"/>
                    <a:gd name="T34" fmla="*/ 55 w 192"/>
                    <a:gd name="T35" fmla="*/ 570 h 579"/>
                    <a:gd name="T36" fmla="*/ 36 w 192"/>
                    <a:gd name="T37" fmla="*/ 558 h 579"/>
                    <a:gd name="T38" fmla="*/ 21 w 192"/>
                    <a:gd name="T39" fmla="*/ 543 h 579"/>
                    <a:gd name="T40" fmla="*/ 9 w 192"/>
                    <a:gd name="T41" fmla="*/ 525 h 579"/>
                    <a:gd name="T42" fmla="*/ 3 w 192"/>
                    <a:gd name="T43" fmla="*/ 505 h 579"/>
                    <a:gd name="T44" fmla="*/ 0 w 192"/>
                    <a:gd name="T45" fmla="*/ 482 h 579"/>
                    <a:gd name="T46" fmla="*/ 0 w 192"/>
                    <a:gd name="T47" fmla="*/ 96 h 579"/>
                    <a:gd name="T48" fmla="*/ 3 w 192"/>
                    <a:gd name="T49" fmla="*/ 75 h 579"/>
                    <a:gd name="T50" fmla="*/ 9 w 192"/>
                    <a:gd name="T51" fmla="*/ 54 h 579"/>
                    <a:gd name="T52" fmla="*/ 21 w 192"/>
                    <a:gd name="T53" fmla="*/ 36 h 579"/>
                    <a:gd name="T54" fmla="*/ 36 w 192"/>
                    <a:gd name="T55" fmla="*/ 21 h 579"/>
                    <a:gd name="T56" fmla="*/ 55 w 192"/>
                    <a:gd name="T57" fmla="*/ 10 h 579"/>
                    <a:gd name="T58" fmla="*/ 74 w 192"/>
                    <a:gd name="T59" fmla="*/ 2 h 579"/>
                    <a:gd name="T60" fmla="*/ 96 w 192"/>
                    <a:gd name="T61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92" h="579">
                      <a:moveTo>
                        <a:pt x="96" y="0"/>
                      </a:moveTo>
                      <a:lnTo>
                        <a:pt x="118" y="2"/>
                      </a:lnTo>
                      <a:lnTo>
                        <a:pt x="138" y="10"/>
                      </a:lnTo>
                      <a:lnTo>
                        <a:pt x="157" y="21"/>
                      </a:lnTo>
                      <a:lnTo>
                        <a:pt x="172" y="36"/>
                      </a:lnTo>
                      <a:lnTo>
                        <a:pt x="183" y="54"/>
                      </a:lnTo>
                      <a:lnTo>
                        <a:pt x="190" y="75"/>
                      </a:lnTo>
                      <a:lnTo>
                        <a:pt x="192" y="96"/>
                      </a:lnTo>
                      <a:lnTo>
                        <a:pt x="192" y="482"/>
                      </a:lnTo>
                      <a:lnTo>
                        <a:pt x="190" y="505"/>
                      </a:lnTo>
                      <a:lnTo>
                        <a:pt x="183" y="525"/>
                      </a:lnTo>
                      <a:lnTo>
                        <a:pt x="172" y="543"/>
                      </a:lnTo>
                      <a:lnTo>
                        <a:pt x="157" y="558"/>
                      </a:lnTo>
                      <a:lnTo>
                        <a:pt x="138" y="570"/>
                      </a:lnTo>
                      <a:lnTo>
                        <a:pt x="118" y="576"/>
                      </a:lnTo>
                      <a:lnTo>
                        <a:pt x="96" y="579"/>
                      </a:lnTo>
                      <a:lnTo>
                        <a:pt x="74" y="576"/>
                      </a:lnTo>
                      <a:lnTo>
                        <a:pt x="55" y="570"/>
                      </a:lnTo>
                      <a:lnTo>
                        <a:pt x="36" y="558"/>
                      </a:lnTo>
                      <a:lnTo>
                        <a:pt x="21" y="543"/>
                      </a:lnTo>
                      <a:lnTo>
                        <a:pt x="9" y="525"/>
                      </a:lnTo>
                      <a:lnTo>
                        <a:pt x="3" y="505"/>
                      </a:lnTo>
                      <a:lnTo>
                        <a:pt x="0" y="482"/>
                      </a:lnTo>
                      <a:lnTo>
                        <a:pt x="0" y="96"/>
                      </a:lnTo>
                      <a:lnTo>
                        <a:pt x="3" y="75"/>
                      </a:lnTo>
                      <a:lnTo>
                        <a:pt x="9" y="54"/>
                      </a:lnTo>
                      <a:lnTo>
                        <a:pt x="21" y="36"/>
                      </a:lnTo>
                      <a:lnTo>
                        <a:pt x="36" y="21"/>
                      </a:lnTo>
                      <a:lnTo>
                        <a:pt x="55" y="10"/>
                      </a:lnTo>
                      <a:lnTo>
                        <a:pt x="74" y="2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440"/>
                <p:cNvSpPr>
                  <a:spLocks/>
                </p:cNvSpPr>
                <p:nvPr/>
              </p:nvSpPr>
              <p:spPr bwMode="auto">
                <a:xfrm>
                  <a:off x="7615238" y="4660900"/>
                  <a:ext cx="31750" cy="92075"/>
                </a:xfrm>
                <a:custGeom>
                  <a:avLst/>
                  <a:gdLst>
                    <a:gd name="T0" fmla="*/ 97 w 193"/>
                    <a:gd name="T1" fmla="*/ 0 h 579"/>
                    <a:gd name="T2" fmla="*/ 119 w 193"/>
                    <a:gd name="T3" fmla="*/ 2 h 579"/>
                    <a:gd name="T4" fmla="*/ 139 w 193"/>
                    <a:gd name="T5" fmla="*/ 10 h 579"/>
                    <a:gd name="T6" fmla="*/ 158 w 193"/>
                    <a:gd name="T7" fmla="*/ 21 h 579"/>
                    <a:gd name="T8" fmla="*/ 173 w 193"/>
                    <a:gd name="T9" fmla="*/ 36 h 579"/>
                    <a:gd name="T10" fmla="*/ 183 w 193"/>
                    <a:gd name="T11" fmla="*/ 54 h 579"/>
                    <a:gd name="T12" fmla="*/ 191 w 193"/>
                    <a:gd name="T13" fmla="*/ 75 h 579"/>
                    <a:gd name="T14" fmla="*/ 193 w 193"/>
                    <a:gd name="T15" fmla="*/ 96 h 579"/>
                    <a:gd name="T16" fmla="*/ 193 w 193"/>
                    <a:gd name="T17" fmla="*/ 482 h 579"/>
                    <a:gd name="T18" fmla="*/ 191 w 193"/>
                    <a:gd name="T19" fmla="*/ 505 h 579"/>
                    <a:gd name="T20" fmla="*/ 183 w 193"/>
                    <a:gd name="T21" fmla="*/ 525 h 579"/>
                    <a:gd name="T22" fmla="*/ 173 w 193"/>
                    <a:gd name="T23" fmla="*/ 543 h 579"/>
                    <a:gd name="T24" fmla="*/ 158 w 193"/>
                    <a:gd name="T25" fmla="*/ 558 h 579"/>
                    <a:gd name="T26" fmla="*/ 139 w 193"/>
                    <a:gd name="T27" fmla="*/ 570 h 579"/>
                    <a:gd name="T28" fmla="*/ 119 w 193"/>
                    <a:gd name="T29" fmla="*/ 576 h 579"/>
                    <a:gd name="T30" fmla="*/ 97 w 193"/>
                    <a:gd name="T31" fmla="*/ 579 h 579"/>
                    <a:gd name="T32" fmla="*/ 75 w 193"/>
                    <a:gd name="T33" fmla="*/ 576 h 579"/>
                    <a:gd name="T34" fmla="*/ 55 w 193"/>
                    <a:gd name="T35" fmla="*/ 570 h 579"/>
                    <a:gd name="T36" fmla="*/ 37 w 193"/>
                    <a:gd name="T37" fmla="*/ 558 h 579"/>
                    <a:gd name="T38" fmla="*/ 22 w 193"/>
                    <a:gd name="T39" fmla="*/ 543 h 579"/>
                    <a:gd name="T40" fmla="*/ 10 w 193"/>
                    <a:gd name="T41" fmla="*/ 525 h 579"/>
                    <a:gd name="T42" fmla="*/ 4 w 193"/>
                    <a:gd name="T43" fmla="*/ 505 h 579"/>
                    <a:gd name="T44" fmla="*/ 0 w 193"/>
                    <a:gd name="T45" fmla="*/ 482 h 579"/>
                    <a:gd name="T46" fmla="*/ 0 w 193"/>
                    <a:gd name="T47" fmla="*/ 96 h 579"/>
                    <a:gd name="T48" fmla="*/ 4 w 193"/>
                    <a:gd name="T49" fmla="*/ 75 h 579"/>
                    <a:gd name="T50" fmla="*/ 10 w 193"/>
                    <a:gd name="T51" fmla="*/ 54 h 579"/>
                    <a:gd name="T52" fmla="*/ 22 w 193"/>
                    <a:gd name="T53" fmla="*/ 36 h 579"/>
                    <a:gd name="T54" fmla="*/ 37 w 193"/>
                    <a:gd name="T55" fmla="*/ 21 h 579"/>
                    <a:gd name="T56" fmla="*/ 55 w 193"/>
                    <a:gd name="T57" fmla="*/ 10 h 579"/>
                    <a:gd name="T58" fmla="*/ 75 w 193"/>
                    <a:gd name="T59" fmla="*/ 2 h 579"/>
                    <a:gd name="T60" fmla="*/ 97 w 193"/>
                    <a:gd name="T61" fmla="*/ 0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93" h="579">
                      <a:moveTo>
                        <a:pt x="97" y="0"/>
                      </a:moveTo>
                      <a:lnTo>
                        <a:pt x="119" y="2"/>
                      </a:lnTo>
                      <a:lnTo>
                        <a:pt x="139" y="10"/>
                      </a:lnTo>
                      <a:lnTo>
                        <a:pt x="158" y="21"/>
                      </a:lnTo>
                      <a:lnTo>
                        <a:pt x="173" y="36"/>
                      </a:lnTo>
                      <a:lnTo>
                        <a:pt x="183" y="54"/>
                      </a:lnTo>
                      <a:lnTo>
                        <a:pt x="191" y="75"/>
                      </a:lnTo>
                      <a:lnTo>
                        <a:pt x="193" y="96"/>
                      </a:lnTo>
                      <a:lnTo>
                        <a:pt x="193" y="482"/>
                      </a:lnTo>
                      <a:lnTo>
                        <a:pt x="191" y="505"/>
                      </a:lnTo>
                      <a:lnTo>
                        <a:pt x="183" y="525"/>
                      </a:lnTo>
                      <a:lnTo>
                        <a:pt x="173" y="543"/>
                      </a:lnTo>
                      <a:lnTo>
                        <a:pt x="158" y="558"/>
                      </a:lnTo>
                      <a:lnTo>
                        <a:pt x="139" y="570"/>
                      </a:lnTo>
                      <a:lnTo>
                        <a:pt x="119" y="576"/>
                      </a:lnTo>
                      <a:lnTo>
                        <a:pt x="97" y="579"/>
                      </a:lnTo>
                      <a:lnTo>
                        <a:pt x="75" y="576"/>
                      </a:lnTo>
                      <a:lnTo>
                        <a:pt x="55" y="570"/>
                      </a:lnTo>
                      <a:lnTo>
                        <a:pt x="37" y="558"/>
                      </a:lnTo>
                      <a:lnTo>
                        <a:pt x="22" y="543"/>
                      </a:lnTo>
                      <a:lnTo>
                        <a:pt x="10" y="525"/>
                      </a:lnTo>
                      <a:lnTo>
                        <a:pt x="4" y="505"/>
                      </a:lnTo>
                      <a:lnTo>
                        <a:pt x="0" y="482"/>
                      </a:lnTo>
                      <a:lnTo>
                        <a:pt x="0" y="96"/>
                      </a:lnTo>
                      <a:lnTo>
                        <a:pt x="4" y="75"/>
                      </a:lnTo>
                      <a:lnTo>
                        <a:pt x="10" y="54"/>
                      </a:lnTo>
                      <a:lnTo>
                        <a:pt x="22" y="36"/>
                      </a:lnTo>
                      <a:lnTo>
                        <a:pt x="37" y="21"/>
                      </a:lnTo>
                      <a:lnTo>
                        <a:pt x="55" y="10"/>
                      </a:lnTo>
                      <a:lnTo>
                        <a:pt x="75" y="2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906"/>
              <p:cNvGrpSpPr/>
              <p:nvPr/>
            </p:nvGrpSpPr>
            <p:grpSpPr>
              <a:xfrm>
                <a:off x="4114468" y="4636266"/>
                <a:ext cx="536575" cy="425450"/>
                <a:chOff x="3476625" y="2751138"/>
                <a:chExt cx="536575" cy="425450"/>
              </a:xfrm>
              <a:solidFill>
                <a:schemeClr val="accent5">
                  <a:lumMod val="50000"/>
                </a:schemeClr>
              </a:solidFill>
            </p:grpSpPr>
            <p:sp>
              <p:nvSpPr>
                <p:cNvPr id="61" name="Freeform 294"/>
                <p:cNvSpPr>
                  <a:spLocks noEditPoints="1"/>
                </p:cNvSpPr>
                <p:nvPr/>
              </p:nvSpPr>
              <p:spPr bwMode="auto">
                <a:xfrm>
                  <a:off x="3887788" y="2919413"/>
                  <a:ext cx="88900" cy="88900"/>
                </a:xfrm>
                <a:custGeom>
                  <a:avLst/>
                  <a:gdLst>
                    <a:gd name="T0" fmla="*/ 251 w 564"/>
                    <a:gd name="T1" fmla="*/ 114 h 558"/>
                    <a:gd name="T2" fmla="*/ 197 w 564"/>
                    <a:gd name="T3" fmla="*/ 135 h 558"/>
                    <a:gd name="T4" fmla="*/ 153 w 564"/>
                    <a:gd name="T5" fmla="*/ 171 h 558"/>
                    <a:gd name="T6" fmla="*/ 123 w 564"/>
                    <a:gd name="T7" fmla="*/ 221 h 558"/>
                    <a:gd name="T8" fmla="*/ 113 w 564"/>
                    <a:gd name="T9" fmla="*/ 279 h 558"/>
                    <a:gd name="T10" fmla="*/ 123 w 564"/>
                    <a:gd name="T11" fmla="*/ 338 h 558"/>
                    <a:gd name="T12" fmla="*/ 153 w 564"/>
                    <a:gd name="T13" fmla="*/ 387 h 558"/>
                    <a:gd name="T14" fmla="*/ 197 w 564"/>
                    <a:gd name="T15" fmla="*/ 424 h 558"/>
                    <a:gd name="T16" fmla="*/ 251 w 564"/>
                    <a:gd name="T17" fmla="*/ 444 h 558"/>
                    <a:gd name="T18" fmla="*/ 313 w 564"/>
                    <a:gd name="T19" fmla="*/ 444 h 558"/>
                    <a:gd name="T20" fmla="*/ 367 w 564"/>
                    <a:gd name="T21" fmla="*/ 424 h 558"/>
                    <a:gd name="T22" fmla="*/ 411 w 564"/>
                    <a:gd name="T23" fmla="*/ 387 h 558"/>
                    <a:gd name="T24" fmla="*/ 441 w 564"/>
                    <a:gd name="T25" fmla="*/ 338 h 558"/>
                    <a:gd name="T26" fmla="*/ 451 w 564"/>
                    <a:gd name="T27" fmla="*/ 279 h 558"/>
                    <a:gd name="T28" fmla="*/ 441 w 564"/>
                    <a:gd name="T29" fmla="*/ 221 h 558"/>
                    <a:gd name="T30" fmla="*/ 411 w 564"/>
                    <a:gd name="T31" fmla="*/ 171 h 558"/>
                    <a:gd name="T32" fmla="*/ 367 w 564"/>
                    <a:gd name="T33" fmla="*/ 135 h 558"/>
                    <a:gd name="T34" fmla="*/ 313 w 564"/>
                    <a:gd name="T35" fmla="*/ 114 h 558"/>
                    <a:gd name="T36" fmla="*/ 282 w 564"/>
                    <a:gd name="T37" fmla="*/ 0 h 558"/>
                    <a:gd name="T38" fmla="*/ 363 w 564"/>
                    <a:gd name="T39" fmla="*/ 12 h 558"/>
                    <a:gd name="T40" fmla="*/ 436 w 564"/>
                    <a:gd name="T41" fmla="*/ 45 h 558"/>
                    <a:gd name="T42" fmla="*/ 494 w 564"/>
                    <a:gd name="T43" fmla="*/ 96 h 558"/>
                    <a:gd name="T44" fmla="*/ 537 w 564"/>
                    <a:gd name="T45" fmla="*/ 161 h 558"/>
                    <a:gd name="T46" fmla="*/ 561 w 564"/>
                    <a:gd name="T47" fmla="*/ 238 h 558"/>
                    <a:gd name="T48" fmla="*/ 561 w 564"/>
                    <a:gd name="T49" fmla="*/ 320 h 558"/>
                    <a:gd name="T50" fmla="*/ 537 w 564"/>
                    <a:gd name="T51" fmla="*/ 396 h 558"/>
                    <a:gd name="T52" fmla="*/ 494 w 564"/>
                    <a:gd name="T53" fmla="*/ 462 h 558"/>
                    <a:gd name="T54" fmla="*/ 436 w 564"/>
                    <a:gd name="T55" fmla="*/ 513 h 558"/>
                    <a:gd name="T56" fmla="*/ 363 w 564"/>
                    <a:gd name="T57" fmla="*/ 547 h 558"/>
                    <a:gd name="T58" fmla="*/ 282 w 564"/>
                    <a:gd name="T59" fmla="*/ 558 h 558"/>
                    <a:gd name="T60" fmla="*/ 201 w 564"/>
                    <a:gd name="T61" fmla="*/ 547 h 558"/>
                    <a:gd name="T62" fmla="*/ 128 w 564"/>
                    <a:gd name="T63" fmla="*/ 513 h 558"/>
                    <a:gd name="T64" fmla="*/ 70 w 564"/>
                    <a:gd name="T65" fmla="*/ 462 h 558"/>
                    <a:gd name="T66" fmla="*/ 27 w 564"/>
                    <a:gd name="T67" fmla="*/ 396 h 558"/>
                    <a:gd name="T68" fmla="*/ 3 w 564"/>
                    <a:gd name="T69" fmla="*/ 320 h 558"/>
                    <a:gd name="T70" fmla="*/ 3 w 564"/>
                    <a:gd name="T71" fmla="*/ 238 h 558"/>
                    <a:gd name="T72" fmla="*/ 27 w 564"/>
                    <a:gd name="T73" fmla="*/ 161 h 558"/>
                    <a:gd name="T74" fmla="*/ 70 w 564"/>
                    <a:gd name="T75" fmla="*/ 96 h 558"/>
                    <a:gd name="T76" fmla="*/ 128 w 564"/>
                    <a:gd name="T77" fmla="*/ 45 h 558"/>
                    <a:gd name="T78" fmla="*/ 201 w 564"/>
                    <a:gd name="T79" fmla="*/ 12 h 558"/>
                    <a:gd name="T80" fmla="*/ 282 w 564"/>
                    <a:gd name="T81" fmla="*/ 0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64" h="558">
                      <a:moveTo>
                        <a:pt x="282" y="111"/>
                      </a:moveTo>
                      <a:lnTo>
                        <a:pt x="251" y="114"/>
                      </a:lnTo>
                      <a:lnTo>
                        <a:pt x="224" y="123"/>
                      </a:lnTo>
                      <a:lnTo>
                        <a:pt x="197" y="135"/>
                      </a:lnTo>
                      <a:lnTo>
                        <a:pt x="173" y="151"/>
                      </a:lnTo>
                      <a:lnTo>
                        <a:pt x="153" y="171"/>
                      </a:lnTo>
                      <a:lnTo>
                        <a:pt x="136" y="195"/>
                      </a:lnTo>
                      <a:lnTo>
                        <a:pt x="123" y="221"/>
                      </a:lnTo>
                      <a:lnTo>
                        <a:pt x="116" y="249"/>
                      </a:lnTo>
                      <a:lnTo>
                        <a:pt x="113" y="279"/>
                      </a:lnTo>
                      <a:lnTo>
                        <a:pt x="116" y="309"/>
                      </a:lnTo>
                      <a:lnTo>
                        <a:pt x="123" y="338"/>
                      </a:lnTo>
                      <a:lnTo>
                        <a:pt x="136" y="363"/>
                      </a:lnTo>
                      <a:lnTo>
                        <a:pt x="153" y="387"/>
                      </a:lnTo>
                      <a:lnTo>
                        <a:pt x="173" y="407"/>
                      </a:lnTo>
                      <a:lnTo>
                        <a:pt x="197" y="424"/>
                      </a:lnTo>
                      <a:lnTo>
                        <a:pt x="224" y="436"/>
                      </a:lnTo>
                      <a:lnTo>
                        <a:pt x="251" y="444"/>
                      </a:lnTo>
                      <a:lnTo>
                        <a:pt x="282" y="446"/>
                      </a:lnTo>
                      <a:lnTo>
                        <a:pt x="313" y="444"/>
                      </a:lnTo>
                      <a:lnTo>
                        <a:pt x="341" y="436"/>
                      </a:lnTo>
                      <a:lnTo>
                        <a:pt x="367" y="424"/>
                      </a:lnTo>
                      <a:lnTo>
                        <a:pt x="391" y="407"/>
                      </a:lnTo>
                      <a:lnTo>
                        <a:pt x="411" y="387"/>
                      </a:lnTo>
                      <a:lnTo>
                        <a:pt x="427" y="363"/>
                      </a:lnTo>
                      <a:lnTo>
                        <a:pt x="441" y="338"/>
                      </a:lnTo>
                      <a:lnTo>
                        <a:pt x="448" y="309"/>
                      </a:lnTo>
                      <a:lnTo>
                        <a:pt x="451" y="279"/>
                      </a:lnTo>
                      <a:lnTo>
                        <a:pt x="448" y="249"/>
                      </a:lnTo>
                      <a:lnTo>
                        <a:pt x="441" y="221"/>
                      </a:lnTo>
                      <a:lnTo>
                        <a:pt x="427" y="195"/>
                      </a:lnTo>
                      <a:lnTo>
                        <a:pt x="411" y="171"/>
                      </a:lnTo>
                      <a:lnTo>
                        <a:pt x="391" y="151"/>
                      </a:lnTo>
                      <a:lnTo>
                        <a:pt x="367" y="135"/>
                      </a:lnTo>
                      <a:lnTo>
                        <a:pt x="341" y="123"/>
                      </a:lnTo>
                      <a:lnTo>
                        <a:pt x="313" y="114"/>
                      </a:lnTo>
                      <a:lnTo>
                        <a:pt x="282" y="111"/>
                      </a:lnTo>
                      <a:close/>
                      <a:moveTo>
                        <a:pt x="282" y="0"/>
                      </a:moveTo>
                      <a:lnTo>
                        <a:pt x="324" y="3"/>
                      </a:lnTo>
                      <a:lnTo>
                        <a:pt x="363" y="12"/>
                      </a:lnTo>
                      <a:lnTo>
                        <a:pt x="401" y="26"/>
                      </a:lnTo>
                      <a:lnTo>
                        <a:pt x="436" y="45"/>
                      </a:lnTo>
                      <a:lnTo>
                        <a:pt x="466" y="69"/>
                      </a:lnTo>
                      <a:lnTo>
                        <a:pt x="494" y="96"/>
                      </a:lnTo>
                      <a:lnTo>
                        <a:pt x="519" y="128"/>
                      </a:lnTo>
                      <a:lnTo>
                        <a:pt x="537" y="161"/>
                      </a:lnTo>
                      <a:lnTo>
                        <a:pt x="551" y="199"/>
                      </a:lnTo>
                      <a:lnTo>
                        <a:pt x="561" y="238"/>
                      </a:lnTo>
                      <a:lnTo>
                        <a:pt x="564" y="279"/>
                      </a:lnTo>
                      <a:lnTo>
                        <a:pt x="561" y="320"/>
                      </a:lnTo>
                      <a:lnTo>
                        <a:pt x="551" y="360"/>
                      </a:lnTo>
                      <a:lnTo>
                        <a:pt x="537" y="396"/>
                      </a:lnTo>
                      <a:lnTo>
                        <a:pt x="519" y="431"/>
                      </a:lnTo>
                      <a:lnTo>
                        <a:pt x="494" y="462"/>
                      </a:lnTo>
                      <a:lnTo>
                        <a:pt x="466" y="490"/>
                      </a:lnTo>
                      <a:lnTo>
                        <a:pt x="436" y="513"/>
                      </a:lnTo>
                      <a:lnTo>
                        <a:pt x="401" y="532"/>
                      </a:lnTo>
                      <a:lnTo>
                        <a:pt x="363" y="547"/>
                      </a:lnTo>
                      <a:lnTo>
                        <a:pt x="324" y="555"/>
                      </a:lnTo>
                      <a:lnTo>
                        <a:pt x="282" y="558"/>
                      </a:lnTo>
                      <a:lnTo>
                        <a:pt x="240" y="555"/>
                      </a:lnTo>
                      <a:lnTo>
                        <a:pt x="201" y="547"/>
                      </a:lnTo>
                      <a:lnTo>
                        <a:pt x="163" y="532"/>
                      </a:lnTo>
                      <a:lnTo>
                        <a:pt x="128" y="513"/>
                      </a:lnTo>
                      <a:lnTo>
                        <a:pt x="98" y="490"/>
                      </a:lnTo>
                      <a:lnTo>
                        <a:pt x="70" y="462"/>
                      </a:lnTo>
                      <a:lnTo>
                        <a:pt x="45" y="431"/>
                      </a:lnTo>
                      <a:lnTo>
                        <a:pt x="27" y="396"/>
                      </a:lnTo>
                      <a:lnTo>
                        <a:pt x="13" y="360"/>
                      </a:lnTo>
                      <a:lnTo>
                        <a:pt x="3" y="320"/>
                      </a:lnTo>
                      <a:lnTo>
                        <a:pt x="0" y="279"/>
                      </a:lnTo>
                      <a:lnTo>
                        <a:pt x="3" y="238"/>
                      </a:lnTo>
                      <a:lnTo>
                        <a:pt x="13" y="199"/>
                      </a:lnTo>
                      <a:lnTo>
                        <a:pt x="27" y="161"/>
                      </a:lnTo>
                      <a:lnTo>
                        <a:pt x="45" y="128"/>
                      </a:lnTo>
                      <a:lnTo>
                        <a:pt x="70" y="96"/>
                      </a:lnTo>
                      <a:lnTo>
                        <a:pt x="98" y="69"/>
                      </a:lnTo>
                      <a:lnTo>
                        <a:pt x="128" y="45"/>
                      </a:lnTo>
                      <a:lnTo>
                        <a:pt x="163" y="26"/>
                      </a:lnTo>
                      <a:lnTo>
                        <a:pt x="201" y="12"/>
                      </a:lnTo>
                      <a:lnTo>
                        <a:pt x="240" y="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5"/>
                <p:cNvSpPr>
                  <a:spLocks noEditPoints="1"/>
                </p:cNvSpPr>
                <p:nvPr/>
              </p:nvSpPr>
              <p:spPr bwMode="auto">
                <a:xfrm>
                  <a:off x="3476625" y="2751138"/>
                  <a:ext cx="536575" cy="425450"/>
                </a:xfrm>
                <a:custGeom>
                  <a:avLst/>
                  <a:gdLst>
                    <a:gd name="T0" fmla="*/ 3041 w 3380"/>
                    <a:gd name="T1" fmla="*/ 2506 h 2678"/>
                    <a:gd name="T2" fmla="*/ 3035 w 3380"/>
                    <a:gd name="T3" fmla="*/ 2534 h 2678"/>
                    <a:gd name="T4" fmla="*/ 3024 w 3380"/>
                    <a:gd name="T5" fmla="*/ 2565 h 2678"/>
                    <a:gd name="T6" fmla="*/ 3206 w 3380"/>
                    <a:gd name="T7" fmla="*/ 2563 h 2678"/>
                    <a:gd name="T8" fmla="*/ 3256 w 3380"/>
                    <a:gd name="T9" fmla="*/ 2526 h 2678"/>
                    <a:gd name="T10" fmla="*/ 3267 w 3380"/>
                    <a:gd name="T11" fmla="*/ 1841 h 2678"/>
                    <a:gd name="T12" fmla="*/ 2824 w 3380"/>
                    <a:gd name="T13" fmla="*/ 951 h 2678"/>
                    <a:gd name="T14" fmla="*/ 2688 w 3380"/>
                    <a:gd name="T15" fmla="*/ 995 h 2678"/>
                    <a:gd name="T16" fmla="*/ 2578 w 3380"/>
                    <a:gd name="T17" fmla="*/ 1080 h 2678"/>
                    <a:gd name="T18" fmla="*/ 2505 w 3380"/>
                    <a:gd name="T19" fmla="*/ 1198 h 2678"/>
                    <a:gd name="T20" fmla="*/ 2479 w 3380"/>
                    <a:gd name="T21" fmla="*/ 1339 h 2678"/>
                    <a:gd name="T22" fmla="*/ 2505 w 3380"/>
                    <a:gd name="T23" fmla="*/ 1480 h 2678"/>
                    <a:gd name="T24" fmla="*/ 2578 w 3380"/>
                    <a:gd name="T25" fmla="*/ 1599 h 2678"/>
                    <a:gd name="T26" fmla="*/ 2688 w 3380"/>
                    <a:gd name="T27" fmla="*/ 1684 h 2678"/>
                    <a:gd name="T28" fmla="*/ 2824 w 3380"/>
                    <a:gd name="T29" fmla="*/ 1726 h 2678"/>
                    <a:gd name="T30" fmla="*/ 3267 w 3380"/>
                    <a:gd name="T31" fmla="*/ 948 h 2678"/>
                    <a:gd name="T32" fmla="*/ 3024 w 3380"/>
                    <a:gd name="T33" fmla="*/ 113 h 2678"/>
                    <a:gd name="T34" fmla="*/ 3036 w 3380"/>
                    <a:gd name="T35" fmla="*/ 147 h 2678"/>
                    <a:gd name="T36" fmla="*/ 3042 w 3380"/>
                    <a:gd name="T37" fmla="*/ 193 h 2678"/>
                    <a:gd name="T38" fmla="*/ 3267 w 3380"/>
                    <a:gd name="T39" fmla="*/ 193 h 2678"/>
                    <a:gd name="T40" fmla="*/ 3243 w 3380"/>
                    <a:gd name="T41" fmla="*/ 136 h 2678"/>
                    <a:gd name="T42" fmla="*/ 3184 w 3380"/>
                    <a:gd name="T43" fmla="*/ 111 h 2678"/>
                    <a:gd name="T44" fmla="*/ 174 w 3380"/>
                    <a:gd name="T45" fmla="*/ 114 h 2678"/>
                    <a:gd name="T46" fmla="*/ 124 w 3380"/>
                    <a:gd name="T47" fmla="*/ 153 h 2678"/>
                    <a:gd name="T48" fmla="*/ 113 w 3380"/>
                    <a:gd name="T49" fmla="*/ 2484 h 2678"/>
                    <a:gd name="T50" fmla="*/ 137 w 3380"/>
                    <a:gd name="T51" fmla="*/ 2542 h 2678"/>
                    <a:gd name="T52" fmla="*/ 196 w 3380"/>
                    <a:gd name="T53" fmla="*/ 2566 h 2678"/>
                    <a:gd name="T54" fmla="*/ 2888 w 3380"/>
                    <a:gd name="T55" fmla="*/ 2555 h 2678"/>
                    <a:gd name="T56" fmla="*/ 2926 w 3380"/>
                    <a:gd name="T57" fmla="*/ 2507 h 2678"/>
                    <a:gd name="T58" fmla="*/ 2873 w 3380"/>
                    <a:gd name="T59" fmla="*/ 1841 h 2678"/>
                    <a:gd name="T60" fmla="*/ 2713 w 3380"/>
                    <a:gd name="T61" fmla="*/ 1816 h 2678"/>
                    <a:gd name="T62" fmla="*/ 2574 w 3380"/>
                    <a:gd name="T63" fmla="*/ 1745 h 2678"/>
                    <a:gd name="T64" fmla="*/ 2464 w 3380"/>
                    <a:gd name="T65" fmla="*/ 1635 h 2678"/>
                    <a:gd name="T66" fmla="*/ 2392 w 3380"/>
                    <a:gd name="T67" fmla="*/ 1498 h 2678"/>
                    <a:gd name="T68" fmla="*/ 2366 w 3380"/>
                    <a:gd name="T69" fmla="*/ 1339 h 2678"/>
                    <a:gd name="T70" fmla="*/ 2392 w 3380"/>
                    <a:gd name="T71" fmla="*/ 1181 h 2678"/>
                    <a:gd name="T72" fmla="*/ 2464 w 3380"/>
                    <a:gd name="T73" fmla="*/ 1043 h 2678"/>
                    <a:gd name="T74" fmla="*/ 2574 w 3380"/>
                    <a:gd name="T75" fmla="*/ 934 h 2678"/>
                    <a:gd name="T76" fmla="*/ 2713 w 3380"/>
                    <a:gd name="T77" fmla="*/ 863 h 2678"/>
                    <a:gd name="T78" fmla="*/ 2873 w 3380"/>
                    <a:gd name="T79" fmla="*/ 837 h 2678"/>
                    <a:gd name="T80" fmla="*/ 2926 w 3380"/>
                    <a:gd name="T81" fmla="*/ 172 h 2678"/>
                    <a:gd name="T82" fmla="*/ 2888 w 3380"/>
                    <a:gd name="T83" fmla="*/ 122 h 2678"/>
                    <a:gd name="T84" fmla="*/ 196 w 3380"/>
                    <a:gd name="T85" fmla="*/ 111 h 2678"/>
                    <a:gd name="T86" fmla="*/ 3219 w 3380"/>
                    <a:gd name="T87" fmla="*/ 3 h 2678"/>
                    <a:gd name="T88" fmla="*/ 3310 w 3380"/>
                    <a:gd name="T89" fmla="*/ 45 h 2678"/>
                    <a:gd name="T90" fmla="*/ 3368 w 3380"/>
                    <a:gd name="T91" fmla="*/ 126 h 2678"/>
                    <a:gd name="T92" fmla="*/ 3380 w 3380"/>
                    <a:gd name="T93" fmla="*/ 2484 h 2678"/>
                    <a:gd name="T94" fmla="*/ 3353 w 3380"/>
                    <a:gd name="T95" fmla="*/ 2582 h 2678"/>
                    <a:gd name="T96" fmla="*/ 3283 w 3380"/>
                    <a:gd name="T97" fmla="*/ 2652 h 2678"/>
                    <a:gd name="T98" fmla="*/ 3184 w 3380"/>
                    <a:gd name="T99" fmla="*/ 2678 h 2678"/>
                    <a:gd name="T100" fmla="*/ 128 w 3380"/>
                    <a:gd name="T101" fmla="*/ 2666 h 2678"/>
                    <a:gd name="T102" fmla="*/ 46 w 3380"/>
                    <a:gd name="T103" fmla="*/ 2609 h 2678"/>
                    <a:gd name="T104" fmla="*/ 3 w 3380"/>
                    <a:gd name="T105" fmla="*/ 2519 h 2678"/>
                    <a:gd name="T106" fmla="*/ 3 w 3380"/>
                    <a:gd name="T107" fmla="*/ 159 h 2678"/>
                    <a:gd name="T108" fmla="*/ 46 w 3380"/>
                    <a:gd name="T109" fmla="*/ 69 h 2678"/>
                    <a:gd name="T110" fmla="*/ 128 w 3380"/>
                    <a:gd name="T111" fmla="*/ 12 h 2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380" h="2678">
                      <a:moveTo>
                        <a:pt x="3042" y="1841"/>
                      </a:moveTo>
                      <a:lnTo>
                        <a:pt x="3042" y="2484"/>
                      </a:lnTo>
                      <a:lnTo>
                        <a:pt x="3041" y="2506"/>
                      </a:lnTo>
                      <a:lnTo>
                        <a:pt x="3037" y="2525"/>
                      </a:lnTo>
                      <a:lnTo>
                        <a:pt x="3036" y="2530"/>
                      </a:lnTo>
                      <a:lnTo>
                        <a:pt x="3035" y="2534"/>
                      </a:lnTo>
                      <a:lnTo>
                        <a:pt x="3034" y="2538"/>
                      </a:lnTo>
                      <a:lnTo>
                        <a:pt x="3025" y="2563"/>
                      </a:lnTo>
                      <a:lnTo>
                        <a:pt x="3024" y="2565"/>
                      </a:lnTo>
                      <a:lnTo>
                        <a:pt x="3024" y="2566"/>
                      </a:lnTo>
                      <a:lnTo>
                        <a:pt x="3184" y="2566"/>
                      </a:lnTo>
                      <a:lnTo>
                        <a:pt x="3206" y="2563"/>
                      </a:lnTo>
                      <a:lnTo>
                        <a:pt x="3226" y="2555"/>
                      </a:lnTo>
                      <a:lnTo>
                        <a:pt x="3243" y="2542"/>
                      </a:lnTo>
                      <a:lnTo>
                        <a:pt x="3256" y="2526"/>
                      </a:lnTo>
                      <a:lnTo>
                        <a:pt x="3264" y="2507"/>
                      </a:lnTo>
                      <a:lnTo>
                        <a:pt x="3267" y="2484"/>
                      </a:lnTo>
                      <a:lnTo>
                        <a:pt x="3267" y="1841"/>
                      </a:lnTo>
                      <a:lnTo>
                        <a:pt x="3042" y="1841"/>
                      </a:lnTo>
                      <a:close/>
                      <a:moveTo>
                        <a:pt x="2873" y="948"/>
                      </a:moveTo>
                      <a:lnTo>
                        <a:pt x="2824" y="951"/>
                      </a:lnTo>
                      <a:lnTo>
                        <a:pt x="2776" y="960"/>
                      </a:lnTo>
                      <a:lnTo>
                        <a:pt x="2731" y="975"/>
                      </a:lnTo>
                      <a:lnTo>
                        <a:pt x="2688" y="995"/>
                      </a:lnTo>
                      <a:lnTo>
                        <a:pt x="2648" y="1018"/>
                      </a:lnTo>
                      <a:lnTo>
                        <a:pt x="2611" y="1048"/>
                      </a:lnTo>
                      <a:lnTo>
                        <a:pt x="2578" y="1080"/>
                      </a:lnTo>
                      <a:lnTo>
                        <a:pt x="2549" y="1116"/>
                      </a:lnTo>
                      <a:lnTo>
                        <a:pt x="2525" y="1155"/>
                      </a:lnTo>
                      <a:lnTo>
                        <a:pt x="2505" y="1198"/>
                      </a:lnTo>
                      <a:lnTo>
                        <a:pt x="2491" y="1243"/>
                      </a:lnTo>
                      <a:lnTo>
                        <a:pt x="2482" y="1290"/>
                      </a:lnTo>
                      <a:lnTo>
                        <a:pt x="2479" y="1339"/>
                      </a:lnTo>
                      <a:lnTo>
                        <a:pt x="2482" y="1387"/>
                      </a:lnTo>
                      <a:lnTo>
                        <a:pt x="2491" y="1435"/>
                      </a:lnTo>
                      <a:lnTo>
                        <a:pt x="2505" y="1480"/>
                      </a:lnTo>
                      <a:lnTo>
                        <a:pt x="2525" y="1522"/>
                      </a:lnTo>
                      <a:lnTo>
                        <a:pt x="2549" y="1562"/>
                      </a:lnTo>
                      <a:lnTo>
                        <a:pt x="2578" y="1599"/>
                      </a:lnTo>
                      <a:lnTo>
                        <a:pt x="2611" y="1631"/>
                      </a:lnTo>
                      <a:lnTo>
                        <a:pt x="2648" y="1659"/>
                      </a:lnTo>
                      <a:lnTo>
                        <a:pt x="2688" y="1684"/>
                      </a:lnTo>
                      <a:lnTo>
                        <a:pt x="2731" y="1703"/>
                      </a:lnTo>
                      <a:lnTo>
                        <a:pt x="2776" y="1718"/>
                      </a:lnTo>
                      <a:lnTo>
                        <a:pt x="2824" y="1726"/>
                      </a:lnTo>
                      <a:lnTo>
                        <a:pt x="2873" y="1729"/>
                      </a:lnTo>
                      <a:lnTo>
                        <a:pt x="3267" y="1729"/>
                      </a:lnTo>
                      <a:lnTo>
                        <a:pt x="3267" y="948"/>
                      </a:lnTo>
                      <a:lnTo>
                        <a:pt x="2873" y="948"/>
                      </a:lnTo>
                      <a:close/>
                      <a:moveTo>
                        <a:pt x="3024" y="111"/>
                      </a:moveTo>
                      <a:lnTo>
                        <a:pt x="3024" y="113"/>
                      </a:lnTo>
                      <a:lnTo>
                        <a:pt x="3025" y="115"/>
                      </a:lnTo>
                      <a:lnTo>
                        <a:pt x="3034" y="140"/>
                      </a:lnTo>
                      <a:lnTo>
                        <a:pt x="3036" y="147"/>
                      </a:lnTo>
                      <a:lnTo>
                        <a:pt x="3037" y="153"/>
                      </a:lnTo>
                      <a:lnTo>
                        <a:pt x="3041" y="173"/>
                      </a:lnTo>
                      <a:lnTo>
                        <a:pt x="3042" y="193"/>
                      </a:lnTo>
                      <a:lnTo>
                        <a:pt x="3042" y="837"/>
                      </a:lnTo>
                      <a:lnTo>
                        <a:pt x="3267" y="837"/>
                      </a:lnTo>
                      <a:lnTo>
                        <a:pt x="3267" y="193"/>
                      </a:lnTo>
                      <a:lnTo>
                        <a:pt x="3264" y="172"/>
                      </a:lnTo>
                      <a:lnTo>
                        <a:pt x="3256" y="153"/>
                      </a:lnTo>
                      <a:lnTo>
                        <a:pt x="3243" y="136"/>
                      </a:lnTo>
                      <a:lnTo>
                        <a:pt x="3226" y="122"/>
                      </a:lnTo>
                      <a:lnTo>
                        <a:pt x="3206" y="114"/>
                      </a:lnTo>
                      <a:lnTo>
                        <a:pt x="3184" y="111"/>
                      </a:lnTo>
                      <a:lnTo>
                        <a:pt x="3024" y="111"/>
                      </a:lnTo>
                      <a:close/>
                      <a:moveTo>
                        <a:pt x="196" y="111"/>
                      </a:moveTo>
                      <a:lnTo>
                        <a:pt x="174" y="114"/>
                      </a:lnTo>
                      <a:lnTo>
                        <a:pt x="154" y="122"/>
                      </a:lnTo>
                      <a:lnTo>
                        <a:pt x="137" y="136"/>
                      </a:lnTo>
                      <a:lnTo>
                        <a:pt x="124" y="153"/>
                      </a:lnTo>
                      <a:lnTo>
                        <a:pt x="116" y="172"/>
                      </a:lnTo>
                      <a:lnTo>
                        <a:pt x="113" y="193"/>
                      </a:lnTo>
                      <a:lnTo>
                        <a:pt x="113" y="2484"/>
                      </a:lnTo>
                      <a:lnTo>
                        <a:pt x="116" y="2507"/>
                      </a:lnTo>
                      <a:lnTo>
                        <a:pt x="124" y="2526"/>
                      </a:lnTo>
                      <a:lnTo>
                        <a:pt x="137" y="2542"/>
                      </a:lnTo>
                      <a:lnTo>
                        <a:pt x="154" y="2555"/>
                      </a:lnTo>
                      <a:lnTo>
                        <a:pt x="174" y="2563"/>
                      </a:lnTo>
                      <a:lnTo>
                        <a:pt x="196" y="2566"/>
                      </a:lnTo>
                      <a:lnTo>
                        <a:pt x="2846" y="2566"/>
                      </a:lnTo>
                      <a:lnTo>
                        <a:pt x="2868" y="2563"/>
                      </a:lnTo>
                      <a:lnTo>
                        <a:pt x="2888" y="2555"/>
                      </a:lnTo>
                      <a:lnTo>
                        <a:pt x="2905" y="2542"/>
                      </a:lnTo>
                      <a:lnTo>
                        <a:pt x="2918" y="2526"/>
                      </a:lnTo>
                      <a:lnTo>
                        <a:pt x="2926" y="2507"/>
                      </a:lnTo>
                      <a:lnTo>
                        <a:pt x="2929" y="2484"/>
                      </a:lnTo>
                      <a:lnTo>
                        <a:pt x="2929" y="1841"/>
                      </a:lnTo>
                      <a:lnTo>
                        <a:pt x="2873" y="1841"/>
                      </a:lnTo>
                      <a:lnTo>
                        <a:pt x="2818" y="1838"/>
                      </a:lnTo>
                      <a:lnTo>
                        <a:pt x="2764" y="1830"/>
                      </a:lnTo>
                      <a:lnTo>
                        <a:pt x="2713" y="1816"/>
                      </a:lnTo>
                      <a:lnTo>
                        <a:pt x="2664" y="1796"/>
                      </a:lnTo>
                      <a:lnTo>
                        <a:pt x="2617" y="1772"/>
                      </a:lnTo>
                      <a:lnTo>
                        <a:pt x="2574" y="1745"/>
                      </a:lnTo>
                      <a:lnTo>
                        <a:pt x="2534" y="1712"/>
                      </a:lnTo>
                      <a:lnTo>
                        <a:pt x="2497" y="1676"/>
                      </a:lnTo>
                      <a:lnTo>
                        <a:pt x="2464" y="1635"/>
                      </a:lnTo>
                      <a:lnTo>
                        <a:pt x="2436" y="1592"/>
                      </a:lnTo>
                      <a:lnTo>
                        <a:pt x="2411" y="1547"/>
                      </a:lnTo>
                      <a:lnTo>
                        <a:pt x="2392" y="1498"/>
                      </a:lnTo>
                      <a:lnTo>
                        <a:pt x="2378" y="1446"/>
                      </a:lnTo>
                      <a:lnTo>
                        <a:pt x="2369" y="1394"/>
                      </a:lnTo>
                      <a:lnTo>
                        <a:pt x="2366" y="1339"/>
                      </a:lnTo>
                      <a:lnTo>
                        <a:pt x="2369" y="1284"/>
                      </a:lnTo>
                      <a:lnTo>
                        <a:pt x="2378" y="1231"/>
                      </a:lnTo>
                      <a:lnTo>
                        <a:pt x="2392" y="1181"/>
                      </a:lnTo>
                      <a:lnTo>
                        <a:pt x="2411" y="1132"/>
                      </a:lnTo>
                      <a:lnTo>
                        <a:pt x="2436" y="1086"/>
                      </a:lnTo>
                      <a:lnTo>
                        <a:pt x="2464" y="1043"/>
                      </a:lnTo>
                      <a:lnTo>
                        <a:pt x="2497" y="1003"/>
                      </a:lnTo>
                      <a:lnTo>
                        <a:pt x="2534" y="966"/>
                      </a:lnTo>
                      <a:lnTo>
                        <a:pt x="2574" y="934"/>
                      </a:lnTo>
                      <a:lnTo>
                        <a:pt x="2617" y="906"/>
                      </a:lnTo>
                      <a:lnTo>
                        <a:pt x="2664" y="881"/>
                      </a:lnTo>
                      <a:lnTo>
                        <a:pt x="2713" y="863"/>
                      </a:lnTo>
                      <a:lnTo>
                        <a:pt x="2764" y="849"/>
                      </a:lnTo>
                      <a:lnTo>
                        <a:pt x="2818" y="840"/>
                      </a:lnTo>
                      <a:lnTo>
                        <a:pt x="2873" y="837"/>
                      </a:lnTo>
                      <a:lnTo>
                        <a:pt x="2929" y="837"/>
                      </a:lnTo>
                      <a:lnTo>
                        <a:pt x="2929" y="193"/>
                      </a:lnTo>
                      <a:lnTo>
                        <a:pt x="2926" y="172"/>
                      </a:lnTo>
                      <a:lnTo>
                        <a:pt x="2918" y="153"/>
                      </a:lnTo>
                      <a:lnTo>
                        <a:pt x="2905" y="136"/>
                      </a:lnTo>
                      <a:lnTo>
                        <a:pt x="2888" y="122"/>
                      </a:lnTo>
                      <a:lnTo>
                        <a:pt x="2868" y="114"/>
                      </a:lnTo>
                      <a:lnTo>
                        <a:pt x="2846" y="111"/>
                      </a:lnTo>
                      <a:lnTo>
                        <a:pt x="196" y="111"/>
                      </a:lnTo>
                      <a:close/>
                      <a:moveTo>
                        <a:pt x="196" y="0"/>
                      </a:moveTo>
                      <a:lnTo>
                        <a:pt x="3184" y="0"/>
                      </a:lnTo>
                      <a:lnTo>
                        <a:pt x="3219" y="3"/>
                      </a:lnTo>
                      <a:lnTo>
                        <a:pt x="3252" y="12"/>
                      </a:lnTo>
                      <a:lnTo>
                        <a:pt x="3283" y="26"/>
                      </a:lnTo>
                      <a:lnTo>
                        <a:pt x="3310" y="45"/>
                      </a:lnTo>
                      <a:lnTo>
                        <a:pt x="3334" y="69"/>
                      </a:lnTo>
                      <a:lnTo>
                        <a:pt x="3353" y="96"/>
                      </a:lnTo>
                      <a:lnTo>
                        <a:pt x="3368" y="126"/>
                      </a:lnTo>
                      <a:lnTo>
                        <a:pt x="3377" y="159"/>
                      </a:lnTo>
                      <a:lnTo>
                        <a:pt x="3380" y="193"/>
                      </a:lnTo>
                      <a:lnTo>
                        <a:pt x="3380" y="2484"/>
                      </a:lnTo>
                      <a:lnTo>
                        <a:pt x="3377" y="2519"/>
                      </a:lnTo>
                      <a:lnTo>
                        <a:pt x="3368" y="2552"/>
                      </a:lnTo>
                      <a:lnTo>
                        <a:pt x="3353" y="2582"/>
                      </a:lnTo>
                      <a:lnTo>
                        <a:pt x="3334" y="2609"/>
                      </a:lnTo>
                      <a:lnTo>
                        <a:pt x="3310" y="2632"/>
                      </a:lnTo>
                      <a:lnTo>
                        <a:pt x="3283" y="2652"/>
                      </a:lnTo>
                      <a:lnTo>
                        <a:pt x="3252" y="2666"/>
                      </a:lnTo>
                      <a:lnTo>
                        <a:pt x="3219" y="2675"/>
                      </a:lnTo>
                      <a:lnTo>
                        <a:pt x="3184" y="2678"/>
                      </a:lnTo>
                      <a:lnTo>
                        <a:pt x="196" y="2678"/>
                      </a:lnTo>
                      <a:lnTo>
                        <a:pt x="161" y="2675"/>
                      </a:lnTo>
                      <a:lnTo>
                        <a:pt x="128" y="2666"/>
                      </a:lnTo>
                      <a:lnTo>
                        <a:pt x="97" y="2652"/>
                      </a:lnTo>
                      <a:lnTo>
                        <a:pt x="70" y="2632"/>
                      </a:lnTo>
                      <a:lnTo>
                        <a:pt x="46" y="2609"/>
                      </a:lnTo>
                      <a:lnTo>
                        <a:pt x="27" y="2582"/>
                      </a:lnTo>
                      <a:lnTo>
                        <a:pt x="12" y="2552"/>
                      </a:lnTo>
                      <a:lnTo>
                        <a:pt x="3" y="2519"/>
                      </a:lnTo>
                      <a:lnTo>
                        <a:pt x="0" y="2484"/>
                      </a:lnTo>
                      <a:lnTo>
                        <a:pt x="0" y="193"/>
                      </a:lnTo>
                      <a:lnTo>
                        <a:pt x="3" y="159"/>
                      </a:lnTo>
                      <a:lnTo>
                        <a:pt x="12" y="126"/>
                      </a:lnTo>
                      <a:lnTo>
                        <a:pt x="27" y="96"/>
                      </a:lnTo>
                      <a:lnTo>
                        <a:pt x="46" y="69"/>
                      </a:lnTo>
                      <a:lnTo>
                        <a:pt x="70" y="45"/>
                      </a:lnTo>
                      <a:lnTo>
                        <a:pt x="97" y="26"/>
                      </a:lnTo>
                      <a:lnTo>
                        <a:pt x="128" y="12"/>
                      </a:lnTo>
                      <a:lnTo>
                        <a:pt x="161" y="3"/>
                      </a:lnTo>
                      <a:lnTo>
                        <a:pt x="19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6"/>
                <p:cNvSpPr>
                  <a:spLocks/>
                </p:cNvSpPr>
                <p:nvPr/>
              </p:nvSpPr>
              <p:spPr bwMode="auto">
                <a:xfrm>
                  <a:off x="3905250" y="3060700"/>
                  <a:ext cx="19050" cy="17462"/>
                </a:xfrm>
                <a:custGeom>
                  <a:avLst/>
                  <a:gdLst>
                    <a:gd name="T0" fmla="*/ 56 w 113"/>
                    <a:gd name="T1" fmla="*/ 0 h 111"/>
                    <a:gd name="T2" fmla="*/ 71 w 113"/>
                    <a:gd name="T3" fmla="*/ 3 h 111"/>
                    <a:gd name="T4" fmla="*/ 85 w 113"/>
                    <a:gd name="T5" fmla="*/ 8 h 111"/>
                    <a:gd name="T6" fmla="*/ 96 w 113"/>
                    <a:gd name="T7" fmla="*/ 16 h 111"/>
                    <a:gd name="T8" fmla="*/ 105 w 113"/>
                    <a:gd name="T9" fmla="*/ 28 h 111"/>
                    <a:gd name="T10" fmla="*/ 111 w 113"/>
                    <a:gd name="T11" fmla="*/ 41 h 111"/>
                    <a:gd name="T12" fmla="*/ 113 w 113"/>
                    <a:gd name="T13" fmla="*/ 55 h 111"/>
                    <a:gd name="T14" fmla="*/ 111 w 113"/>
                    <a:gd name="T15" fmla="*/ 69 h 111"/>
                    <a:gd name="T16" fmla="*/ 105 w 113"/>
                    <a:gd name="T17" fmla="*/ 83 h 111"/>
                    <a:gd name="T18" fmla="*/ 96 w 113"/>
                    <a:gd name="T19" fmla="*/ 95 h 111"/>
                    <a:gd name="T20" fmla="*/ 84 w 113"/>
                    <a:gd name="T21" fmla="*/ 104 h 111"/>
                    <a:gd name="T22" fmla="*/ 71 w 113"/>
                    <a:gd name="T23" fmla="*/ 109 h 111"/>
                    <a:gd name="T24" fmla="*/ 56 w 113"/>
                    <a:gd name="T25" fmla="*/ 111 h 111"/>
                    <a:gd name="T26" fmla="*/ 42 w 113"/>
                    <a:gd name="T27" fmla="*/ 109 h 111"/>
                    <a:gd name="T28" fmla="*/ 28 w 113"/>
                    <a:gd name="T29" fmla="*/ 104 h 111"/>
                    <a:gd name="T30" fmla="*/ 16 w 113"/>
                    <a:gd name="T31" fmla="*/ 95 h 111"/>
                    <a:gd name="T32" fmla="*/ 7 w 113"/>
                    <a:gd name="T33" fmla="*/ 83 h 111"/>
                    <a:gd name="T34" fmla="*/ 2 w 113"/>
                    <a:gd name="T35" fmla="*/ 69 h 111"/>
                    <a:gd name="T36" fmla="*/ 0 w 113"/>
                    <a:gd name="T37" fmla="*/ 55 h 111"/>
                    <a:gd name="T38" fmla="*/ 2 w 113"/>
                    <a:gd name="T39" fmla="*/ 41 h 111"/>
                    <a:gd name="T40" fmla="*/ 7 w 113"/>
                    <a:gd name="T41" fmla="*/ 28 h 111"/>
                    <a:gd name="T42" fmla="*/ 16 w 113"/>
                    <a:gd name="T43" fmla="*/ 16 h 111"/>
                    <a:gd name="T44" fmla="*/ 28 w 113"/>
                    <a:gd name="T45" fmla="*/ 8 h 111"/>
                    <a:gd name="T46" fmla="*/ 42 w 113"/>
                    <a:gd name="T47" fmla="*/ 3 h 111"/>
                    <a:gd name="T48" fmla="*/ 56 w 113"/>
                    <a:gd name="T4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3" h="111">
                      <a:moveTo>
                        <a:pt x="56" y="0"/>
                      </a:moveTo>
                      <a:lnTo>
                        <a:pt x="71" y="3"/>
                      </a:lnTo>
                      <a:lnTo>
                        <a:pt x="85" y="8"/>
                      </a:lnTo>
                      <a:lnTo>
                        <a:pt x="96" y="16"/>
                      </a:lnTo>
                      <a:lnTo>
                        <a:pt x="105" y="28"/>
                      </a:lnTo>
                      <a:lnTo>
                        <a:pt x="111" y="41"/>
                      </a:lnTo>
                      <a:lnTo>
                        <a:pt x="113" y="55"/>
                      </a:lnTo>
                      <a:lnTo>
                        <a:pt x="111" y="69"/>
                      </a:lnTo>
                      <a:lnTo>
                        <a:pt x="105" y="83"/>
                      </a:lnTo>
                      <a:lnTo>
                        <a:pt x="96" y="95"/>
                      </a:lnTo>
                      <a:lnTo>
                        <a:pt x="84" y="104"/>
                      </a:lnTo>
                      <a:lnTo>
                        <a:pt x="71" y="109"/>
                      </a:lnTo>
                      <a:lnTo>
                        <a:pt x="56" y="111"/>
                      </a:lnTo>
                      <a:lnTo>
                        <a:pt x="42" y="109"/>
                      </a:lnTo>
                      <a:lnTo>
                        <a:pt x="28" y="104"/>
                      </a:lnTo>
                      <a:lnTo>
                        <a:pt x="16" y="95"/>
                      </a:lnTo>
                      <a:lnTo>
                        <a:pt x="7" y="83"/>
                      </a:lnTo>
                      <a:lnTo>
                        <a:pt x="2" y="69"/>
                      </a:lnTo>
                      <a:lnTo>
                        <a:pt x="0" y="55"/>
                      </a:lnTo>
                      <a:lnTo>
                        <a:pt x="2" y="41"/>
                      </a:lnTo>
                      <a:lnTo>
                        <a:pt x="7" y="28"/>
                      </a:lnTo>
                      <a:lnTo>
                        <a:pt x="16" y="16"/>
                      </a:lnTo>
                      <a:lnTo>
                        <a:pt x="28" y="8"/>
                      </a:lnTo>
                      <a:lnTo>
                        <a:pt x="42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7"/>
                <p:cNvSpPr>
                  <a:spLocks/>
                </p:cNvSpPr>
                <p:nvPr/>
              </p:nvSpPr>
              <p:spPr bwMode="auto">
                <a:xfrm>
                  <a:off x="3905250" y="3092450"/>
                  <a:ext cx="19050" cy="17462"/>
                </a:xfrm>
                <a:custGeom>
                  <a:avLst/>
                  <a:gdLst>
                    <a:gd name="T0" fmla="*/ 56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1 w 113"/>
                    <a:gd name="T7" fmla="*/ 24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1 w 113"/>
                    <a:gd name="T15" fmla="*/ 90 h 112"/>
                    <a:gd name="T16" fmla="*/ 89 w 113"/>
                    <a:gd name="T17" fmla="*/ 102 h 112"/>
                    <a:gd name="T18" fmla="*/ 74 w 113"/>
                    <a:gd name="T19" fmla="*/ 110 h 112"/>
                    <a:gd name="T20" fmla="*/ 56 w 113"/>
                    <a:gd name="T21" fmla="*/ 112 h 112"/>
                    <a:gd name="T22" fmla="*/ 39 w 113"/>
                    <a:gd name="T23" fmla="*/ 110 h 112"/>
                    <a:gd name="T24" fmla="*/ 24 w 113"/>
                    <a:gd name="T25" fmla="*/ 102 h 112"/>
                    <a:gd name="T26" fmla="*/ 11 w 113"/>
                    <a:gd name="T27" fmla="*/ 90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1 w 113"/>
                    <a:gd name="T35" fmla="*/ 24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6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1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1" y="90"/>
                      </a:lnTo>
                      <a:lnTo>
                        <a:pt x="89" y="102"/>
                      </a:lnTo>
                      <a:lnTo>
                        <a:pt x="74" y="110"/>
                      </a:lnTo>
                      <a:lnTo>
                        <a:pt x="56" y="112"/>
                      </a:lnTo>
                      <a:lnTo>
                        <a:pt x="39" y="110"/>
                      </a:lnTo>
                      <a:lnTo>
                        <a:pt x="24" y="102"/>
                      </a:lnTo>
                      <a:lnTo>
                        <a:pt x="11" y="90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8"/>
                <p:cNvSpPr>
                  <a:spLocks/>
                </p:cNvSpPr>
                <p:nvPr/>
              </p:nvSpPr>
              <p:spPr bwMode="auto">
                <a:xfrm>
                  <a:off x="3905250" y="3124200"/>
                  <a:ext cx="19050" cy="17462"/>
                </a:xfrm>
                <a:custGeom>
                  <a:avLst/>
                  <a:gdLst>
                    <a:gd name="T0" fmla="*/ 56 w 113"/>
                    <a:gd name="T1" fmla="*/ 0 h 111"/>
                    <a:gd name="T2" fmla="*/ 71 w 113"/>
                    <a:gd name="T3" fmla="*/ 2 h 111"/>
                    <a:gd name="T4" fmla="*/ 85 w 113"/>
                    <a:gd name="T5" fmla="*/ 7 h 111"/>
                    <a:gd name="T6" fmla="*/ 96 w 113"/>
                    <a:gd name="T7" fmla="*/ 15 h 111"/>
                    <a:gd name="T8" fmla="*/ 105 w 113"/>
                    <a:gd name="T9" fmla="*/ 28 h 111"/>
                    <a:gd name="T10" fmla="*/ 111 w 113"/>
                    <a:gd name="T11" fmla="*/ 41 h 111"/>
                    <a:gd name="T12" fmla="*/ 113 w 113"/>
                    <a:gd name="T13" fmla="*/ 55 h 111"/>
                    <a:gd name="T14" fmla="*/ 111 w 113"/>
                    <a:gd name="T15" fmla="*/ 69 h 111"/>
                    <a:gd name="T16" fmla="*/ 105 w 113"/>
                    <a:gd name="T17" fmla="*/ 83 h 111"/>
                    <a:gd name="T18" fmla="*/ 96 w 113"/>
                    <a:gd name="T19" fmla="*/ 95 h 111"/>
                    <a:gd name="T20" fmla="*/ 84 w 113"/>
                    <a:gd name="T21" fmla="*/ 104 h 111"/>
                    <a:gd name="T22" fmla="*/ 71 w 113"/>
                    <a:gd name="T23" fmla="*/ 109 h 111"/>
                    <a:gd name="T24" fmla="*/ 56 w 113"/>
                    <a:gd name="T25" fmla="*/ 111 h 111"/>
                    <a:gd name="T26" fmla="*/ 42 w 113"/>
                    <a:gd name="T27" fmla="*/ 109 h 111"/>
                    <a:gd name="T28" fmla="*/ 28 w 113"/>
                    <a:gd name="T29" fmla="*/ 104 h 111"/>
                    <a:gd name="T30" fmla="*/ 16 w 113"/>
                    <a:gd name="T31" fmla="*/ 95 h 111"/>
                    <a:gd name="T32" fmla="*/ 7 w 113"/>
                    <a:gd name="T33" fmla="*/ 83 h 111"/>
                    <a:gd name="T34" fmla="*/ 2 w 113"/>
                    <a:gd name="T35" fmla="*/ 69 h 111"/>
                    <a:gd name="T36" fmla="*/ 0 w 113"/>
                    <a:gd name="T37" fmla="*/ 55 h 111"/>
                    <a:gd name="T38" fmla="*/ 2 w 113"/>
                    <a:gd name="T39" fmla="*/ 41 h 111"/>
                    <a:gd name="T40" fmla="*/ 7 w 113"/>
                    <a:gd name="T41" fmla="*/ 28 h 111"/>
                    <a:gd name="T42" fmla="*/ 16 w 113"/>
                    <a:gd name="T43" fmla="*/ 15 h 111"/>
                    <a:gd name="T44" fmla="*/ 28 w 113"/>
                    <a:gd name="T45" fmla="*/ 7 h 111"/>
                    <a:gd name="T46" fmla="*/ 42 w 113"/>
                    <a:gd name="T47" fmla="*/ 2 h 111"/>
                    <a:gd name="T48" fmla="*/ 56 w 113"/>
                    <a:gd name="T4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3" h="111">
                      <a:moveTo>
                        <a:pt x="56" y="0"/>
                      </a:moveTo>
                      <a:lnTo>
                        <a:pt x="71" y="2"/>
                      </a:lnTo>
                      <a:lnTo>
                        <a:pt x="85" y="7"/>
                      </a:lnTo>
                      <a:lnTo>
                        <a:pt x="96" y="15"/>
                      </a:lnTo>
                      <a:lnTo>
                        <a:pt x="105" y="28"/>
                      </a:lnTo>
                      <a:lnTo>
                        <a:pt x="111" y="41"/>
                      </a:lnTo>
                      <a:lnTo>
                        <a:pt x="113" y="55"/>
                      </a:lnTo>
                      <a:lnTo>
                        <a:pt x="111" y="69"/>
                      </a:lnTo>
                      <a:lnTo>
                        <a:pt x="105" y="83"/>
                      </a:lnTo>
                      <a:lnTo>
                        <a:pt x="96" y="95"/>
                      </a:lnTo>
                      <a:lnTo>
                        <a:pt x="84" y="104"/>
                      </a:lnTo>
                      <a:lnTo>
                        <a:pt x="71" y="109"/>
                      </a:lnTo>
                      <a:lnTo>
                        <a:pt x="56" y="111"/>
                      </a:lnTo>
                      <a:lnTo>
                        <a:pt x="42" y="109"/>
                      </a:lnTo>
                      <a:lnTo>
                        <a:pt x="28" y="104"/>
                      </a:lnTo>
                      <a:lnTo>
                        <a:pt x="16" y="95"/>
                      </a:lnTo>
                      <a:lnTo>
                        <a:pt x="7" y="83"/>
                      </a:lnTo>
                      <a:lnTo>
                        <a:pt x="2" y="69"/>
                      </a:lnTo>
                      <a:lnTo>
                        <a:pt x="0" y="55"/>
                      </a:lnTo>
                      <a:lnTo>
                        <a:pt x="2" y="41"/>
                      </a:lnTo>
                      <a:lnTo>
                        <a:pt x="7" y="28"/>
                      </a:lnTo>
                      <a:lnTo>
                        <a:pt x="16" y="15"/>
                      </a:lnTo>
                      <a:lnTo>
                        <a:pt x="28" y="7"/>
                      </a:lnTo>
                      <a:lnTo>
                        <a:pt x="42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99"/>
                <p:cNvSpPr>
                  <a:spLocks/>
                </p:cNvSpPr>
                <p:nvPr/>
              </p:nvSpPr>
              <p:spPr bwMode="auto">
                <a:xfrm>
                  <a:off x="3690938" y="3124200"/>
                  <a:ext cx="17463" cy="17462"/>
                </a:xfrm>
                <a:custGeom>
                  <a:avLst/>
                  <a:gdLst>
                    <a:gd name="T0" fmla="*/ 56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1 w 113"/>
                    <a:gd name="T7" fmla="*/ 24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1 w 113"/>
                    <a:gd name="T15" fmla="*/ 89 h 112"/>
                    <a:gd name="T16" fmla="*/ 89 w 113"/>
                    <a:gd name="T17" fmla="*/ 102 h 112"/>
                    <a:gd name="T18" fmla="*/ 74 w 113"/>
                    <a:gd name="T19" fmla="*/ 109 h 112"/>
                    <a:gd name="T20" fmla="*/ 56 w 113"/>
                    <a:gd name="T21" fmla="*/ 112 h 112"/>
                    <a:gd name="T22" fmla="*/ 39 w 113"/>
                    <a:gd name="T23" fmla="*/ 109 h 112"/>
                    <a:gd name="T24" fmla="*/ 24 w 113"/>
                    <a:gd name="T25" fmla="*/ 102 h 112"/>
                    <a:gd name="T26" fmla="*/ 11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1 w 113"/>
                    <a:gd name="T35" fmla="*/ 24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6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1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1" y="89"/>
                      </a:lnTo>
                      <a:lnTo>
                        <a:pt x="89" y="102"/>
                      </a:lnTo>
                      <a:lnTo>
                        <a:pt x="74" y="109"/>
                      </a:lnTo>
                      <a:lnTo>
                        <a:pt x="56" y="112"/>
                      </a:lnTo>
                      <a:lnTo>
                        <a:pt x="39" y="109"/>
                      </a:lnTo>
                      <a:lnTo>
                        <a:pt x="24" y="102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00"/>
                <p:cNvSpPr>
                  <a:spLocks/>
                </p:cNvSpPr>
                <p:nvPr/>
              </p:nvSpPr>
              <p:spPr bwMode="auto">
                <a:xfrm>
                  <a:off x="3656013" y="3124200"/>
                  <a:ext cx="17463" cy="17462"/>
                </a:xfrm>
                <a:custGeom>
                  <a:avLst/>
                  <a:gdLst>
                    <a:gd name="T0" fmla="*/ 56 w 112"/>
                    <a:gd name="T1" fmla="*/ 0 h 112"/>
                    <a:gd name="T2" fmla="*/ 73 w 112"/>
                    <a:gd name="T3" fmla="*/ 3 h 112"/>
                    <a:gd name="T4" fmla="*/ 90 w 112"/>
                    <a:gd name="T5" fmla="*/ 11 h 112"/>
                    <a:gd name="T6" fmla="*/ 101 w 112"/>
                    <a:gd name="T7" fmla="*/ 24 h 112"/>
                    <a:gd name="T8" fmla="*/ 109 w 112"/>
                    <a:gd name="T9" fmla="*/ 39 h 112"/>
                    <a:gd name="T10" fmla="*/ 112 w 112"/>
                    <a:gd name="T11" fmla="*/ 56 h 112"/>
                    <a:gd name="T12" fmla="*/ 109 w 112"/>
                    <a:gd name="T13" fmla="*/ 74 h 112"/>
                    <a:gd name="T14" fmla="*/ 101 w 112"/>
                    <a:gd name="T15" fmla="*/ 89 h 112"/>
                    <a:gd name="T16" fmla="*/ 90 w 112"/>
                    <a:gd name="T17" fmla="*/ 102 h 112"/>
                    <a:gd name="T18" fmla="*/ 73 w 112"/>
                    <a:gd name="T19" fmla="*/ 109 h 112"/>
                    <a:gd name="T20" fmla="*/ 56 w 112"/>
                    <a:gd name="T21" fmla="*/ 112 h 112"/>
                    <a:gd name="T22" fmla="*/ 39 w 112"/>
                    <a:gd name="T23" fmla="*/ 109 h 112"/>
                    <a:gd name="T24" fmla="*/ 23 w 112"/>
                    <a:gd name="T25" fmla="*/ 102 h 112"/>
                    <a:gd name="T26" fmla="*/ 11 w 112"/>
                    <a:gd name="T27" fmla="*/ 89 h 112"/>
                    <a:gd name="T28" fmla="*/ 3 w 112"/>
                    <a:gd name="T29" fmla="*/ 74 h 112"/>
                    <a:gd name="T30" fmla="*/ 0 w 112"/>
                    <a:gd name="T31" fmla="*/ 56 h 112"/>
                    <a:gd name="T32" fmla="*/ 3 w 112"/>
                    <a:gd name="T33" fmla="*/ 39 h 112"/>
                    <a:gd name="T34" fmla="*/ 11 w 112"/>
                    <a:gd name="T35" fmla="*/ 24 h 112"/>
                    <a:gd name="T36" fmla="*/ 23 w 112"/>
                    <a:gd name="T37" fmla="*/ 11 h 112"/>
                    <a:gd name="T38" fmla="*/ 39 w 112"/>
                    <a:gd name="T39" fmla="*/ 3 h 112"/>
                    <a:gd name="T40" fmla="*/ 56 w 112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73" y="3"/>
                      </a:lnTo>
                      <a:lnTo>
                        <a:pt x="90" y="11"/>
                      </a:lnTo>
                      <a:lnTo>
                        <a:pt x="101" y="24"/>
                      </a:lnTo>
                      <a:lnTo>
                        <a:pt x="109" y="39"/>
                      </a:lnTo>
                      <a:lnTo>
                        <a:pt x="112" y="56"/>
                      </a:lnTo>
                      <a:lnTo>
                        <a:pt x="109" y="74"/>
                      </a:lnTo>
                      <a:lnTo>
                        <a:pt x="101" y="89"/>
                      </a:lnTo>
                      <a:lnTo>
                        <a:pt x="90" y="102"/>
                      </a:lnTo>
                      <a:lnTo>
                        <a:pt x="73" y="109"/>
                      </a:lnTo>
                      <a:lnTo>
                        <a:pt x="56" y="112"/>
                      </a:lnTo>
                      <a:lnTo>
                        <a:pt x="39" y="109"/>
                      </a:lnTo>
                      <a:lnTo>
                        <a:pt x="23" y="102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01"/>
                <p:cNvSpPr>
                  <a:spLocks/>
                </p:cNvSpPr>
                <p:nvPr/>
              </p:nvSpPr>
              <p:spPr bwMode="auto">
                <a:xfrm>
                  <a:off x="3727450" y="3124200"/>
                  <a:ext cx="17463" cy="17462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2 w 113"/>
                    <a:gd name="T7" fmla="*/ 24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89 h 112"/>
                    <a:gd name="T16" fmla="*/ 89 w 113"/>
                    <a:gd name="T17" fmla="*/ 102 h 112"/>
                    <a:gd name="T18" fmla="*/ 74 w 113"/>
                    <a:gd name="T19" fmla="*/ 109 h 112"/>
                    <a:gd name="T20" fmla="*/ 57 w 113"/>
                    <a:gd name="T21" fmla="*/ 112 h 112"/>
                    <a:gd name="T22" fmla="*/ 39 w 113"/>
                    <a:gd name="T23" fmla="*/ 109 h 112"/>
                    <a:gd name="T24" fmla="*/ 23 w 113"/>
                    <a:gd name="T25" fmla="*/ 102 h 112"/>
                    <a:gd name="T26" fmla="*/ 12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2 w 113"/>
                    <a:gd name="T35" fmla="*/ 24 h 112"/>
                    <a:gd name="T36" fmla="*/ 23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2"/>
                      </a:lnTo>
                      <a:lnTo>
                        <a:pt x="74" y="109"/>
                      </a:lnTo>
                      <a:lnTo>
                        <a:pt x="57" y="112"/>
                      </a:lnTo>
                      <a:lnTo>
                        <a:pt x="39" y="109"/>
                      </a:lnTo>
                      <a:lnTo>
                        <a:pt x="23" y="102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02"/>
                <p:cNvSpPr>
                  <a:spLocks/>
                </p:cNvSpPr>
                <p:nvPr/>
              </p:nvSpPr>
              <p:spPr bwMode="auto">
                <a:xfrm>
                  <a:off x="3584575" y="3124200"/>
                  <a:ext cx="17463" cy="17462"/>
                </a:xfrm>
                <a:custGeom>
                  <a:avLst/>
                  <a:gdLst>
                    <a:gd name="T0" fmla="*/ 56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1 w 113"/>
                    <a:gd name="T7" fmla="*/ 24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1 w 113"/>
                    <a:gd name="T15" fmla="*/ 89 h 112"/>
                    <a:gd name="T16" fmla="*/ 89 w 113"/>
                    <a:gd name="T17" fmla="*/ 102 h 112"/>
                    <a:gd name="T18" fmla="*/ 74 w 113"/>
                    <a:gd name="T19" fmla="*/ 109 h 112"/>
                    <a:gd name="T20" fmla="*/ 56 w 113"/>
                    <a:gd name="T21" fmla="*/ 112 h 112"/>
                    <a:gd name="T22" fmla="*/ 39 w 113"/>
                    <a:gd name="T23" fmla="*/ 109 h 112"/>
                    <a:gd name="T24" fmla="*/ 24 w 113"/>
                    <a:gd name="T25" fmla="*/ 102 h 112"/>
                    <a:gd name="T26" fmla="*/ 11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1 w 113"/>
                    <a:gd name="T35" fmla="*/ 24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6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1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1" y="89"/>
                      </a:lnTo>
                      <a:lnTo>
                        <a:pt x="89" y="102"/>
                      </a:lnTo>
                      <a:lnTo>
                        <a:pt x="74" y="109"/>
                      </a:lnTo>
                      <a:lnTo>
                        <a:pt x="56" y="112"/>
                      </a:lnTo>
                      <a:lnTo>
                        <a:pt x="39" y="109"/>
                      </a:lnTo>
                      <a:lnTo>
                        <a:pt x="24" y="102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03"/>
                <p:cNvSpPr>
                  <a:spLocks/>
                </p:cNvSpPr>
                <p:nvPr/>
              </p:nvSpPr>
              <p:spPr bwMode="auto">
                <a:xfrm>
                  <a:off x="3548063" y="3124200"/>
                  <a:ext cx="17463" cy="17462"/>
                </a:xfrm>
                <a:custGeom>
                  <a:avLst/>
                  <a:gdLst>
                    <a:gd name="T0" fmla="*/ 56 w 112"/>
                    <a:gd name="T1" fmla="*/ 0 h 112"/>
                    <a:gd name="T2" fmla="*/ 73 w 112"/>
                    <a:gd name="T3" fmla="*/ 3 h 112"/>
                    <a:gd name="T4" fmla="*/ 89 w 112"/>
                    <a:gd name="T5" fmla="*/ 11 h 112"/>
                    <a:gd name="T6" fmla="*/ 101 w 112"/>
                    <a:gd name="T7" fmla="*/ 24 h 112"/>
                    <a:gd name="T8" fmla="*/ 109 w 112"/>
                    <a:gd name="T9" fmla="*/ 39 h 112"/>
                    <a:gd name="T10" fmla="*/ 112 w 112"/>
                    <a:gd name="T11" fmla="*/ 56 h 112"/>
                    <a:gd name="T12" fmla="*/ 109 w 112"/>
                    <a:gd name="T13" fmla="*/ 74 h 112"/>
                    <a:gd name="T14" fmla="*/ 101 w 112"/>
                    <a:gd name="T15" fmla="*/ 89 h 112"/>
                    <a:gd name="T16" fmla="*/ 89 w 112"/>
                    <a:gd name="T17" fmla="*/ 102 h 112"/>
                    <a:gd name="T18" fmla="*/ 73 w 112"/>
                    <a:gd name="T19" fmla="*/ 109 h 112"/>
                    <a:gd name="T20" fmla="*/ 56 w 112"/>
                    <a:gd name="T21" fmla="*/ 112 h 112"/>
                    <a:gd name="T22" fmla="*/ 39 w 112"/>
                    <a:gd name="T23" fmla="*/ 109 h 112"/>
                    <a:gd name="T24" fmla="*/ 22 w 112"/>
                    <a:gd name="T25" fmla="*/ 102 h 112"/>
                    <a:gd name="T26" fmla="*/ 11 w 112"/>
                    <a:gd name="T27" fmla="*/ 89 h 112"/>
                    <a:gd name="T28" fmla="*/ 3 w 112"/>
                    <a:gd name="T29" fmla="*/ 74 h 112"/>
                    <a:gd name="T30" fmla="*/ 0 w 112"/>
                    <a:gd name="T31" fmla="*/ 56 h 112"/>
                    <a:gd name="T32" fmla="*/ 3 w 112"/>
                    <a:gd name="T33" fmla="*/ 39 h 112"/>
                    <a:gd name="T34" fmla="*/ 11 w 112"/>
                    <a:gd name="T35" fmla="*/ 24 h 112"/>
                    <a:gd name="T36" fmla="*/ 22 w 112"/>
                    <a:gd name="T37" fmla="*/ 11 h 112"/>
                    <a:gd name="T38" fmla="*/ 39 w 112"/>
                    <a:gd name="T39" fmla="*/ 3 h 112"/>
                    <a:gd name="T40" fmla="*/ 56 w 112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73" y="3"/>
                      </a:lnTo>
                      <a:lnTo>
                        <a:pt x="89" y="11"/>
                      </a:lnTo>
                      <a:lnTo>
                        <a:pt x="101" y="24"/>
                      </a:lnTo>
                      <a:lnTo>
                        <a:pt x="109" y="39"/>
                      </a:lnTo>
                      <a:lnTo>
                        <a:pt x="112" y="56"/>
                      </a:lnTo>
                      <a:lnTo>
                        <a:pt x="109" y="74"/>
                      </a:lnTo>
                      <a:lnTo>
                        <a:pt x="101" y="89"/>
                      </a:lnTo>
                      <a:lnTo>
                        <a:pt x="89" y="102"/>
                      </a:lnTo>
                      <a:lnTo>
                        <a:pt x="73" y="109"/>
                      </a:lnTo>
                      <a:lnTo>
                        <a:pt x="56" y="112"/>
                      </a:lnTo>
                      <a:lnTo>
                        <a:pt x="39" y="109"/>
                      </a:lnTo>
                      <a:lnTo>
                        <a:pt x="22" y="102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2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4"/>
                <p:cNvSpPr>
                  <a:spLocks/>
                </p:cNvSpPr>
                <p:nvPr/>
              </p:nvSpPr>
              <p:spPr bwMode="auto">
                <a:xfrm>
                  <a:off x="3619500" y="3124200"/>
                  <a:ext cx="17463" cy="17462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2 w 113"/>
                    <a:gd name="T7" fmla="*/ 24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89 h 112"/>
                    <a:gd name="T16" fmla="*/ 89 w 113"/>
                    <a:gd name="T17" fmla="*/ 102 h 112"/>
                    <a:gd name="T18" fmla="*/ 74 w 113"/>
                    <a:gd name="T19" fmla="*/ 109 h 112"/>
                    <a:gd name="T20" fmla="*/ 57 w 113"/>
                    <a:gd name="T21" fmla="*/ 112 h 112"/>
                    <a:gd name="T22" fmla="*/ 39 w 113"/>
                    <a:gd name="T23" fmla="*/ 109 h 112"/>
                    <a:gd name="T24" fmla="*/ 24 w 113"/>
                    <a:gd name="T25" fmla="*/ 102 h 112"/>
                    <a:gd name="T26" fmla="*/ 12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2 w 113"/>
                    <a:gd name="T35" fmla="*/ 24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2"/>
                      </a:lnTo>
                      <a:lnTo>
                        <a:pt x="74" y="109"/>
                      </a:lnTo>
                      <a:lnTo>
                        <a:pt x="57" y="112"/>
                      </a:lnTo>
                      <a:lnTo>
                        <a:pt x="39" y="109"/>
                      </a:lnTo>
                      <a:lnTo>
                        <a:pt x="24" y="102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4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05"/>
                <p:cNvSpPr>
                  <a:spLocks/>
                </p:cNvSpPr>
                <p:nvPr/>
              </p:nvSpPr>
              <p:spPr bwMode="auto">
                <a:xfrm>
                  <a:off x="3833813" y="3124200"/>
                  <a:ext cx="19050" cy="17462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90 w 113"/>
                    <a:gd name="T5" fmla="*/ 11 h 112"/>
                    <a:gd name="T6" fmla="*/ 102 w 113"/>
                    <a:gd name="T7" fmla="*/ 24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89 h 112"/>
                    <a:gd name="T16" fmla="*/ 90 w 113"/>
                    <a:gd name="T17" fmla="*/ 102 h 112"/>
                    <a:gd name="T18" fmla="*/ 74 w 113"/>
                    <a:gd name="T19" fmla="*/ 109 h 112"/>
                    <a:gd name="T20" fmla="*/ 57 w 113"/>
                    <a:gd name="T21" fmla="*/ 112 h 112"/>
                    <a:gd name="T22" fmla="*/ 39 w 113"/>
                    <a:gd name="T23" fmla="*/ 109 h 112"/>
                    <a:gd name="T24" fmla="*/ 24 w 113"/>
                    <a:gd name="T25" fmla="*/ 102 h 112"/>
                    <a:gd name="T26" fmla="*/ 12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2 w 113"/>
                    <a:gd name="T35" fmla="*/ 24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90" y="11"/>
                      </a:lnTo>
                      <a:lnTo>
                        <a:pt x="102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90" y="102"/>
                      </a:lnTo>
                      <a:lnTo>
                        <a:pt x="74" y="109"/>
                      </a:lnTo>
                      <a:lnTo>
                        <a:pt x="57" y="112"/>
                      </a:lnTo>
                      <a:lnTo>
                        <a:pt x="39" y="109"/>
                      </a:lnTo>
                      <a:lnTo>
                        <a:pt x="24" y="102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4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6"/>
                <p:cNvSpPr>
                  <a:spLocks/>
                </p:cNvSpPr>
                <p:nvPr/>
              </p:nvSpPr>
              <p:spPr bwMode="auto">
                <a:xfrm>
                  <a:off x="3762375" y="3124200"/>
                  <a:ext cx="19050" cy="17462"/>
                </a:xfrm>
                <a:custGeom>
                  <a:avLst/>
                  <a:gdLst>
                    <a:gd name="T0" fmla="*/ 56 w 112"/>
                    <a:gd name="T1" fmla="*/ 0 h 112"/>
                    <a:gd name="T2" fmla="*/ 73 w 112"/>
                    <a:gd name="T3" fmla="*/ 3 h 112"/>
                    <a:gd name="T4" fmla="*/ 89 w 112"/>
                    <a:gd name="T5" fmla="*/ 11 h 112"/>
                    <a:gd name="T6" fmla="*/ 101 w 112"/>
                    <a:gd name="T7" fmla="*/ 24 h 112"/>
                    <a:gd name="T8" fmla="*/ 109 w 112"/>
                    <a:gd name="T9" fmla="*/ 39 h 112"/>
                    <a:gd name="T10" fmla="*/ 112 w 112"/>
                    <a:gd name="T11" fmla="*/ 56 h 112"/>
                    <a:gd name="T12" fmla="*/ 109 w 112"/>
                    <a:gd name="T13" fmla="*/ 74 h 112"/>
                    <a:gd name="T14" fmla="*/ 101 w 112"/>
                    <a:gd name="T15" fmla="*/ 89 h 112"/>
                    <a:gd name="T16" fmla="*/ 89 w 112"/>
                    <a:gd name="T17" fmla="*/ 102 h 112"/>
                    <a:gd name="T18" fmla="*/ 73 w 112"/>
                    <a:gd name="T19" fmla="*/ 109 h 112"/>
                    <a:gd name="T20" fmla="*/ 56 w 112"/>
                    <a:gd name="T21" fmla="*/ 112 h 112"/>
                    <a:gd name="T22" fmla="*/ 39 w 112"/>
                    <a:gd name="T23" fmla="*/ 109 h 112"/>
                    <a:gd name="T24" fmla="*/ 23 w 112"/>
                    <a:gd name="T25" fmla="*/ 102 h 112"/>
                    <a:gd name="T26" fmla="*/ 11 w 112"/>
                    <a:gd name="T27" fmla="*/ 89 h 112"/>
                    <a:gd name="T28" fmla="*/ 3 w 112"/>
                    <a:gd name="T29" fmla="*/ 74 h 112"/>
                    <a:gd name="T30" fmla="*/ 0 w 112"/>
                    <a:gd name="T31" fmla="*/ 56 h 112"/>
                    <a:gd name="T32" fmla="*/ 3 w 112"/>
                    <a:gd name="T33" fmla="*/ 39 h 112"/>
                    <a:gd name="T34" fmla="*/ 11 w 112"/>
                    <a:gd name="T35" fmla="*/ 24 h 112"/>
                    <a:gd name="T36" fmla="*/ 23 w 112"/>
                    <a:gd name="T37" fmla="*/ 11 h 112"/>
                    <a:gd name="T38" fmla="*/ 39 w 112"/>
                    <a:gd name="T39" fmla="*/ 3 h 112"/>
                    <a:gd name="T40" fmla="*/ 56 w 112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73" y="3"/>
                      </a:lnTo>
                      <a:lnTo>
                        <a:pt x="89" y="11"/>
                      </a:lnTo>
                      <a:lnTo>
                        <a:pt x="101" y="24"/>
                      </a:lnTo>
                      <a:lnTo>
                        <a:pt x="109" y="39"/>
                      </a:lnTo>
                      <a:lnTo>
                        <a:pt x="112" y="56"/>
                      </a:lnTo>
                      <a:lnTo>
                        <a:pt x="109" y="74"/>
                      </a:lnTo>
                      <a:lnTo>
                        <a:pt x="101" y="89"/>
                      </a:lnTo>
                      <a:lnTo>
                        <a:pt x="89" y="102"/>
                      </a:lnTo>
                      <a:lnTo>
                        <a:pt x="73" y="109"/>
                      </a:lnTo>
                      <a:lnTo>
                        <a:pt x="56" y="112"/>
                      </a:lnTo>
                      <a:lnTo>
                        <a:pt x="39" y="109"/>
                      </a:lnTo>
                      <a:lnTo>
                        <a:pt x="23" y="102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07"/>
                <p:cNvSpPr>
                  <a:spLocks/>
                </p:cNvSpPr>
                <p:nvPr/>
              </p:nvSpPr>
              <p:spPr bwMode="auto">
                <a:xfrm>
                  <a:off x="3870325" y="3124200"/>
                  <a:ext cx="17463" cy="17462"/>
                </a:xfrm>
                <a:custGeom>
                  <a:avLst/>
                  <a:gdLst>
                    <a:gd name="T0" fmla="*/ 56 w 112"/>
                    <a:gd name="T1" fmla="*/ 0 h 112"/>
                    <a:gd name="T2" fmla="*/ 73 w 112"/>
                    <a:gd name="T3" fmla="*/ 3 h 112"/>
                    <a:gd name="T4" fmla="*/ 89 w 112"/>
                    <a:gd name="T5" fmla="*/ 11 h 112"/>
                    <a:gd name="T6" fmla="*/ 101 w 112"/>
                    <a:gd name="T7" fmla="*/ 24 h 112"/>
                    <a:gd name="T8" fmla="*/ 109 w 112"/>
                    <a:gd name="T9" fmla="*/ 39 h 112"/>
                    <a:gd name="T10" fmla="*/ 112 w 112"/>
                    <a:gd name="T11" fmla="*/ 56 h 112"/>
                    <a:gd name="T12" fmla="*/ 109 w 112"/>
                    <a:gd name="T13" fmla="*/ 74 h 112"/>
                    <a:gd name="T14" fmla="*/ 101 w 112"/>
                    <a:gd name="T15" fmla="*/ 89 h 112"/>
                    <a:gd name="T16" fmla="*/ 89 w 112"/>
                    <a:gd name="T17" fmla="*/ 102 h 112"/>
                    <a:gd name="T18" fmla="*/ 73 w 112"/>
                    <a:gd name="T19" fmla="*/ 109 h 112"/>
                    <a:gd name="T20" fmla="*/ 56 w 112"/>
                    <a:gd name="T21" fmla="*/ 112 h 112"/>
                    <a:gd name="T22" fmla="*/ 39 w 112"/>
                    <a:gd name="T23" fmla="*/ 109 h 112"/>
                    <a:gd name="T24" fmla="*/ 23 w 112"/>
                    <a:gd name="T25" fmla="*/ 102 h 112"/>
                    <a:gd name="T26" fmla="*/ 11 w 112"/>
                    <a:gd name="T27" fmla="*/ 89 h 112"/>
                    <a:gd name="T28" fmla="*/ 3 w 112"/>
                    <a:gd name="T29" fmla="*/ 74 h 112"/>
                    <a:gd name="T30" fmla="*/ 0 w 112"/>
                    <a:gd name="T31" fmla="*/ 56 h 112"/>
                    <a:gd name="T32" fmla="*/ 3 w 112"/>
                    <a:gd name="T33" fmla="*/ 39 h 112"/>
                    <a:gd name="T34" fmla="*/ 11 w 112"/>
                    <a:gd name="T35" fmla="*/ 24 h 112"/>
                    <a:gd name="T36" fmla="*/ 23 w 112"/>
                    <a:gd name="T37" fmla="*/ 11 h 112"/>
                    <a:gd name="T38" fmla="*/ 39 w 112"/>
                    <a:gd name="T39" fmla="*/ 3 h 112"/>
                    <a:gd name="T40" fmla="*/ 56 w 112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73" y="3"/>
                      </a:lnTo>
                      <a:lnTo>
                        <a:pt x="89" y="11"/>
                      </a:lnTo>
                      <a:lnTo>
                        <a:pt x="101" y="24"/>
                      </a:lnTo>
                      <a:lnTo>
                        <a:pt x="109" y="39"/>
                      </a:lnTo>
                      <a:lnTo>
                        <a:pt x="112" y="56"/>
                      </a:lnTo>
                      <a:lnTo>
                        <a:pt x="109" y="74"/>
                      </a:lnTo>
                      <a:lnTo>
                        <a:pt x="101" y="89"/>
                      </a:lnTo>
                      <a:lnTo>
                        <a:pt x="89" y="102"/>
                      </a:lnTo>
                      <a:lnTo>
                        <a:pt x="73" y="109"/>
                      </a:lnTo>
                      <a:lnTo>
                        <a:pt x="56" y="112"/>
                      </a:lnTo>
                      <a:lnTo>
                        <a:pt x="39" y="109"/>
                      </a:lnTo>
                      <a:lnTo>
                        <a:pt x="23" y="102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08"/>
                <p:cNvSpPr>
                  <a:spLocks/>
                </p:cNvSpPr>
                <p:nvPr/>
              </p:nvSpPr>
              <p:spPr bwMode="auto">
                <a:xfrm>
                  <a:off x="3798888" y="3124200"/>
                  <a:ext cx="17463" cy="17462"/>
                </a:xfrm>
                <a:custGeom>
                  <a:avLst/>
                  <a:gdLst>
                    <a:gd name="T0" fmla="*/ 56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1 w 113"/>
                    <a:gd name="T7" fmla="*/ 24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1 w 113"/>
                    <a:gd name="T15" fmla="*/ 89 h 112"/>
                    <a:gd name="T16" fmla="*/ 89 w 113"/>
                    <a:gd name="T17" fmla="*/ 102 h 112"/>
                    <a:gd name="T18" fmla="*/ 74 w 113"/>
                    <a:gd name="T19" fmla="*/ 109 h 112"/>
                    <a:gd name="T20" fmla="*/ 56 w 113"/>
                    <a:gd name="T21" fmla="*/ 112 h 112"/>
                    <a:gd name="T22" fmla="*/ 39 w 113"/>
                    <a:gd name="T23" fmla="*/ 109 h 112"/>
                    <a:gd name="T24" fmla="*/ 24 w 113"/>
                    <a:gd name="T25" fmla="*/ 102 h 112"/>
                    <a:gd name="T26" fmla="*/ 11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1 w 113"/>
                    <a:gd name="T35" fmla="*/ 24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6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1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1" y="89"/>
                      </a:lnTo>
                      <a:lnTo>
                        <a:pt x="89" y="102"/>
                      </a:lnTo>
                      <a:lnTo>
                        <a:pt x="74" y="109"/>
                      </a:lnTo>
                      <a:lnTo>
                        <a:pt x="56" y="112"/>
                      </a:lnTo>
                      <a:lnTo>
                        <a:pt x="39" y="109"/>
                      </a:lnTo>
                      <a:lnTo>
                        <a:pt x="24" y="102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09"/>
                <p:cNvSpPr>
                  <a:spLocks/>
                </p:cNvSpPr>
                <p:nvPr/>
              </p:nvSpPr>
              <p:spPr bwMode="auto">
                <a:xfrm>
                  <a:off x="3513138" y="3124200"/>
                  <a:ext cx="17463" cy="17462"/>
                </a:xfrm>
                <a:custGeom>
                  <a:avLst/>
                  <a:gdLst>
                    <a:gd name="T0" fmla="*/ 57 w 113"/>
                    <a:gd name="T1" fmla="*/ 0 h 111"/>
                    <a:gd name="T2" fmla="*/ 71 w 113"/>
                    <a:gd name="T3" fmla="*/ 2 h 111"/>
                    <a:gd name="T4" fmla="*/ 84 w 113"/>
                    <a:gd name="T5" fmla="*/ 7 h 111"/>
                    <a:gd name="T6" fmla="*/ 97 w 113"/>
                    <a:gd name="T7" fmla="*/ 15 h 111"/>
                    <a:gd name="T8" fmla="*/ 106 w 113"/>
                    <a:gd name="T9" fmla="*/ 28 h 111"/>
                    <a:gd name="T10" fmla="*/ 111 w 113"/>
                    <a:gd name="T11" fmla="*/ 41 h 111"/>
                    <a:gd name="T12" fmla="*/ 113 w 113"/>
                    <a:gd name="T13" fmla="*/ 55 h 111"/>
                    <a:gd name="T14" fmla="*/ 111 w 113"/>
                    <a:gd name="T15" fmla="*/ 69 h 111"/>
                    <a:gd name="T16" fmla="*/ 106 w 113"/>
                    <a:gd name="T17" fmla="*/ 83 h 111"/>
                    <a:gd name="T18" fmla="*/ 97 w 113"/>
                    <a:gd name="T19" fmla="*/ 95 h 111"/>
                    <a:gd name="T20" fmla="*/ 84 w 113"/>
                    <a:gd name="T21" fmla="*/ 104 h 111"/>
                    <a:gd name="T22" fmla="*/ 71 w 113"/>
                    <a:gd name="T23" fmla="*/ 109 h 111"/>
                    <a:gd name="T24" fmla="*/ 57 w 113"/>
                    <a:gd name="T25" fmla="*/ 111 h 111"/>
                    <a:gd name="T26" fmla="*/ 42 w 113"/>
                    <a:gd name="T27" fmla="*/ 109 h 111"/>
                    <a:gd name="T28" fmla="*/ 29 w 113"/>
                    <a:gd name="T29" fmla="*/ 104 h 111"/>
                    <a:gd name="T30" fmla="*/ 17 w 113"/>
                    <a:gd name="T31" fmla="*/ 95 h 111"/>
                    <a:gd name="T32" fmla="*/ 8 w 113"/>
                    <a:gd name="T33" fmla="*/ 83 h 111"/>
                    <a:gd name="T34" fmla="*/ 2 w 113"/>
                    <a:gd name="T35" fmla="*/ 69 h 111"/>
                    <a:gd name="T36" fmla="*/ 0 w 113"/>
                    <a:gd name="T37" fmla="*/ 55 h 111"/>
                    <a:gd name="T38" fmla="*/ 2 w 113"/>
                    <a:gd name="T39" fmla="*/ 41 h 111"/>
                    <a:gd name="T40" fmla="*/ 8 w 113"/>
                    <a:gd name="T41" fmla="*/ 28 h 111"/>
                    <a:gd name="T42" fmla="*/ 17 w 113"/>
                    <a:gd name="T43" fmla="*/ 15 h 111"/>
                    <a:gd name="T44" fmla="*/ 29 w 113"/>
                    <a:gd name="T45" fmla="*/ 7 h 111"/>
                    <a:gd name="T46" fmla="*/ 42 w 113"/>
                    <a:gd name="T47" fmla="*/ 2 h 111"/>
                    <a:gd name="T48" fmla="*/ 57 w 113"/>
                    <a:gd name="T4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3" h="111">
                      <a:moveTo>
                        <a:pt x="57" y="0"/>
                      </a:moveTo>
                      <a:lnTo>
                        <a:pt x="71" y="2"/>
                      </a:lnTo>
                      <a:lnTo>
                        <a:pt x="84" y="7"/>
                      </a:lnTo>
                      <a:lnTo>
                        <a:pt x="97" y="15"/>
                      </a:lnTo>
                      <a:lnTo>
                        <a:pt x="106" y="28"/>
                      </a:lnTo>
                      <a:lnTo>
                        <a:pt x="111" y="41"/>
                      </a:lnTo>
                      <a:lnTo>
                        <a:pt x="113" y="55"/>
                      </a:lnTo>
                      <a:lnTo>
                        <a:pt x="111" y="69"/>
                      </a:lnTo>
                      <a:lnTo>
                        <a:pt x="106" y="83"/>
                      </a:lnTo>
                      <a:lnTo>
                        <a:pt x="97" y="95"/>
                      </a:lnTo>
                      <a:lnTo>
                        <a:pt x="84" y="104"/>
                      </a:lnTo>
                      <a:lnTo>
                        <a:pt x="71" y="109"/>
                      </a:lnTo>
                      <a:lnTo>
                        <a:pt x="57" y="111"/>
                      </a:lnTo>
                      <a:lnTo>
                        <a:pt x="42" y="109"/>
                      </a:lnTo>
                      <a:lnTo>
                        <a:pt x="29" y="104"/>
                      </a:lnTo>
                      <a:lnTo>
                        <a:pt x="17" y="95"/>
                      </a:lnTo>
                      <a:lnTo>
                        <a:pt x="8" y="83"/>
                      </a:lnTo>
                      <a:lnTo>
                        <a:pt x="2" y="69"/>
                      </a:lnTo>
                      <a:lnTo>
                        <a:pt x="0" y="55"/>
                      </a:lnTo>
                      <a:lnTo>
                        <a:pt x="2" y="41"/>
                      </a:lnTo>
                      <a:lnTo>
                        <a:pt x="8" y="28"/>
                      </a:lnTo>
                      <a:lnTo>
                        <a:pt x="17" y="15"/>
                      </a:lnTo>
                      <a:lnTo>
                        <a:pt x="29" y="7"/>
                      </a:lnTo>
                      <a:lnTo>
                        <a:pt x="42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10"/>
                <p:cNvSpPr>
                  <a:spLocks/>
                </p:cNvSpPr>
                <p:nvPr/>
              </p:nvSpPr>
              <p:spPr bwMode="auto">
                <a:xfrm>
                  <a:off x="3513138" y="2820988"/>
                  <a:ext cx="17463" cy="17462"/>
                </a:xfrm>
                <a:custGeom>
                  <a:avLst/>
                  <a:gdLst>
                    <a:gd name="T0" fmla="*/ 57 w 113"/>
                    <a:gd name="T1" fmla="*/ 0 h 111"/>
                    <a:gd name="T2" fmla="*/ 74 w 113"/>
                    <a:gd name="T3" fmla="*/ 3 h 111"/>
                    <a:gd name="T4" fmla="*/ 89 w 113"/>
                    <a:gd name="T5" fmla="*/ 11 h 111"/>
                    <a:gd name="T6" fmla="*/ 102 w 113"/>
                    <a:gd name="T7" fmla="*/ 23 h 111"/>
                    <a:gd name="T8" fmla="*/ 110 w 113"/>
                    <a:gd name="T9" fmla="*/ 38 h 111"/>
                    <a:gd name="T10" fmla="*/ 113 w 113"/>
                    <a:gd name="T11" fmla="*/ 56 h 111"/>
                    <a:gd name="T12" fmla="*/ 110 w 113"/>
                    <a:gd name="T13" fmla="*/ 74 h 111"/>
                    <a:gd name="T14" fmla="*/ 102 w 113"/>
                    <a:gd name="T15" fmla="*/ 89 h 111"/>
                    <a:gd name="T16" fmla="*/ 89 w 113"/>
                    <a:gd name="T17" fmla="*/ 101 h 111"/>
                    <a:gd name="T18" fmla="*/ 74 w 113"/>
                    <a:gd name="T19" fmla="*/ 108 h 111"/>
                    <a:gd name="T20" fmla="*/ 57 w 113"/>
                    <a:gd name="T21" fmla="*/ 111 h 111"/>
                    <a:gd name="T22" fmla="*/ 39 w 113"/>
                    <a:gd name="T23" fmla="*/ 108 h 111"/>
                    <a:gd name="T24" fmla="*/ 24 w 113"/>
                    <a:gd name="T25" fmla="*/ 101 h 111"/>
                    <a:gd name="T26" fmla="*/ 12 w 113"/>
                    <a:gd name="T27" fmla="*/ 89 h 111"/>
                    <a:gd name="T28" fmla="*/ 3 w 113"/>
                    <a:gd name="T29" fmla="*/ 74 h 111"/>
                    <a:gd name="T30" fmla="*/ 0 w 113"/>
                    <a:gd name="T31" fmla="*/ 56 h 111"/>
                    <a:gd name="T32" fmla="*/ 3 w 113"/>
                    <a:gd name="T33" fmla="*/ 38 h 111"/>
                    <a:gd name="T34" fmla="*/ 12 w 113"/>
                    <a:gd name="T35" fmla="*/ 23 h 111"/>
                    <a:gd name="T36" fmla="*/ 24 w 113"/>
                    <a:gd name="T37" fmla="*/ 11 h 111"/>
                    <a:gd name="T38" fmla="*/ 39 w 113"/>
                    <a:gd name="T39" fmla="*/ 3 h 111"/>
                    <a:gd name="T40" fmla="*/ 57 w 113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1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1"/>
                      </a:lnTo>
                      <a:lnTo>
                        <a:pt x="74" y="108"/>
                      </a:lnTo>
                      <a:lnTo>
                        <a:pt x="57" y="111"/>
                      </a:lnTo>
                      <a:lnTo>
                        <a:pt x="39" y="108"/>
                      </a:lnTo>
                      <a:lnTo>
                        <a:pt x="24" y="101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1"/>
                <p:cNvSpPr>
                  <a:spLocks/>
                </p:cNvSpPr>
                <p:nvPr/>
              </p:nvSpPr>
              <p:spPr bwMode="auto">
                <a:xfrm>
                  <a:off x="3513138" y="2854325"/>
                  <a:ext cx="17463" cy="17462"/>
                </a:xfrm>
                <a:custGeom>
                  <a:avLst/>
                  <a:gdLst>
                    <a:gd name="T0" fmla="*/ 57 w 113"/>
                    <a:gd name="T1" fmla="*/ 0 h 111"/>
                    <a:gd name="T2" fmla="*/ 74 w 113"/>
                    <a:gd name="T3" fmla="*/ 3 h 111"/>
                    <a:gd name="T4" fmla="*/ 89 w 113"/>
                    <a:gd name="T5" fmla="*/ 11 h 111"/>
                    <a:gd name="T6" fmla="*/ 102 w 113"/>
                    <a:gd name="T7" fmla="*/ 23 h 111"/>
                    <a:gd name="T8" fmla="*/ 110 w 113"/>
                    <a:gd name="T9" fmla="*/ 38 h 111"/>
                    <a:gd name="T10" fmla="*/ 113 w 113"/>
                    <a:gd name="T11" fmla="*/ 56 h 111"/>
                    <a:gd name="T12" fmla="*/ 110 w 113"/>
                    <a:gd name="T13" fmla="*/ 74 h 111"/>
                    <a:gd name="T14" fmla="*/ 102 w 113"/>
                    <a:gd name="T15" fmla="*/ 89 h 111"/>
                    <a:gd name="T16" fmla="*/ 89 w 113"/>
                    <a:gd name="T17" fmla="*/ 101 h 111"/>
                    <a:gd name="T18" fmla="*/ 74 w 113"/>
                    <a:gd name="T19" fmla="*/ 108 h 111"/>
                    <a:gd name="T20" fmla="*/ 57 w 113"/>
                    <a:gd name="T21" fmla="*/ 111 h 111"/>
                    <a:gd name="T22" fmla="*/ 39 w 113"/>
                    <a:gd name="T23" fmla="*/ 108 h 111"/>
                    <a:gd name="T24" fmla="*/ 24 w 113"/>
                    <a:gd name="T25" fmla="*/ 101 h 111"/>
                    <a:gd name="T26" fmla="*/ 12 w 113"/>
                    <a:gd name="T27" fmla="*/ 89 h 111"/>
                    <a:gd name="T28" fmla="*/ 3 w 113"/>
                    <a:gd name="T29" fmla="*/ 74 h 111"/>
                    <a:gd name="T30" fmla="*/ 0 w 113"/>
                    <a:gd name="T31" fmla="*/ 56 h 111"/>
                    <a:gd name="T32" fmla="*/ 3 w 113"/>
                    <a:gd name="T33" fmla="*/ 38 h 111"/>
                    <a:gd name="T34" fmla="*/ 12 w 113"/>
                    <a:gd name="T35" fmla="*/ 23 h 111"/>
                    <a:gd name="T36" fmla="*/ 24 w 113"/>
                    <a:gd name="T37" fmla="*/ 11 h 111"/>
                    <a:gd name="T38" fmla="*/ 39 w 113"/>
                    <a:gd name="T39" fmla="*/ 3 h 111"/>
                    <a:gd name="T40" fmla="*/ 57 w 113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1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1"/>
                      </a:lnTo>
                      <a:lnTo>
                        <a:pt x="74" y="108"/>
                      </a:lnTo>
                      <a:lnTo>
                        <a:pt x="57" y="111"/>
                      </a:lnTo>
                      <a:lnTo>
                        <a:pt x="39" y="108"/>
                      </a:lnTo>
                      <a:lnTo>
                        <a:pt x="24" y="101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12"/>
                <p:cNvSpPr>
                  <a:spLocks/>
                </p:cNvSpPr>
                <p:nvPr/>
              </p:nvSpPr>
              <p:spPr bwMode="auto">
                <a:xfrm>
                  <a:off x="3513138" y="2989263"/>
                  <a:ext cx="17463" cy="17462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2 w 113"/>
                    <a:gd name="T7" fmla="*/ 23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89 h 112"/>
                    <a:gd name="T16" fmla="*/ 89 w 113"/>
                    <a:gd name="T17" fmla="*/ 101 h 112"/>
                    <a:gd name="T18" fmla="*/ 74 w 113"/>
                    <a:gd name="T19" fmla="*/ 109 h 112"/>
                    <a:gd name="T20" fmla="*/ 57 w 113"/>
                    <a:gd name="T21" fmla="*/ 112 h 112"/>
                    <a:gd name="T22" fmla="*/ 39 w 113"/>
                    <a:gd name="T23" fmla="*/ 109 h 112"/>
                    <a:gd name="T24" fmla="*/ 24 w 113"/>
                    <a:gd name="T25" fmla="*/ 101 h 112"/>
                    <a:gd name="T26" fmla="*/ 12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2 w 113"/>
                    <a:gd name="T35" fmla="*/ 23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1"/>
                      </a:lnTo>
                      <a:lnTo>
                        <a:pt x="74" y="109"/>
                      </a:lnTo>
                      <a:lnTo>
                        <a:pt x="57" y="112"/>
                      </a:lnTo>
                      <a:lnTo>
                        <a:pt x="39" y="109"/>
                      </a:lnTo>
                      <a:lnTo>
                        <a:pt x="24" y="101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3"/>
                <p:cNvSpPr>
                  <a:spLocks/>
                </p:cNvSpPr>
                <p:nvPr/>
              </p:nvSpPr>
              <p:spPr bwMode="auto">
                <a:xfrm>
                  <a:off x="3513138" y="2921000"/>
                  <a:ext cx="17463" cy="17462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2 w 113"/>
                    <a:gd name="T7" fmla="*/ 23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89 h 112"/>
                    <a:gd name="T16" fmla="*/ 89 w 113"/>
                    <a:gd name="T17" fmla="*/ 101 h 112"/>
                    <a:gd name="T18" fmla="*/ 74 w 113"/>
                    <a:gd name="T19" fmla="*/ 110 h 112"/>
                    <a:gd name="T20" fmla="*/ 57 w 113"/>
                    <a:gd name="T21" fmla="*/ 112 h 112"/>
                    <a:gd name="T22" fmla="*/ 39 w 113"/>
                    <a:gd name="T23" fmla="*/ 110 h 112"/>
                    <a:gd name="T24" fmla="*/ 24 w 113"/>
                    <a:gd name="T25" fmla="*/ 101 h 112"/>
                    <a:gd name="T26" fmla="*/ 12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2 w 113"/>
                    <a:gd name="T35" fmla="*/ 23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1"/>
                      </a:lnTo>
                      <a:lnTo>
                        <a:pt x="74" y="110"/>
                      </a:lnTo>
                      <a:lnTo>
                        <a:pt x="57" y="112"/>
                      </a:lnTo>
                      <a:lnTo>
                        <a:pt x="39" y="110"/>
                      </a:lnTo>
                      <a:lnTo>
                        <a:pt x="24" y="101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14"/>
                <p:cNvSpPr>
                  <a:spLocks/>
                </p:cNvSpPr>
                <p:nvPr/>
              </p:nvSpPr>
              <p:spPr bwMode="auto">
                <a:xfrm>
                  <a:off x="3513138" y="2887663"/>
                  <a:ext cx="17463" cy="17462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2 w 113"/>
                    <a:gd name="T7" fmla="*/ 23 h 112"/>
                    <a:gd name="T8" fmla="*/ 110 w 113"/>
                    <a:gd name="T9" fmla="*/ 38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89 h 112"/>
                    <a:gd name="T16" fmla="*/ 89 w 113"/>
                    <a:gd name="T17" fmla="*/ 101 h 112"/>
                    <a:gd name="T18" fmla="*/ 74 w 113"/>
                    <a:gd name="T19" fmla="*/ 108 h 112"/>
                    <a:gd name="T20" fmla="*/ 57 w 113"/>
                    <a:gd name="T21" fmla="*/ 112 h 112"/>
                    <a:gd name="T22" fmla="*/ 39 w 113"/>
                    <a:gd name="T23" fmla="*/ 108 h 112"/>
                    <a:gd name="T24" fmla="*/ 24 w 113"/>
                    <a:gd name="T25" fmla="*/ 101 h 112"/>
                    <a:gd name="T26" fmla="*/ 12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8 h 112"/>
                    <a:gd name="T34" fmla="*/ 12 w 113"/>
                    <a:gd name="T35" fmla="*/ 23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1"/>
                      </a:lnTo>
                      <a:lnTo>
                        <a:pt x="74" y="108"/>
                      </a:lnTo>
                      <a:lnTo>
                        <a:pt x="57" y="112"/>
                      </a:lnTo>
                      <a:lnTo>
                        <a:pt x="39" y="108"/>
                      </a:lnTo>
                      <a:lnTo>
                        <a:pt x="24" y="101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15"/>
                <p:cNvSpPr>
                  <a:spLocks/>
                </p:cNvSpPr>
                <p:nvPr/>
              </p:nvSpPr>
              <p:spPr bwMode="auto">
                <a:xfrm>
                  <a:off x="3513138" y="3022600"/>
                  <a:ext cx="17463" cy="17462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2 w 113"/>
                    <a:gd name="T7" fmla="*/ 23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89 h 112"/>
                    <a:gd name="T16" fmla="*/ 89 w 113"/>
                    <a:gd name="T17" fmla="*/ 102 h 112"/>
                    <a:gd name="T18" fmla="*/ 74 w 113"/>
                    <a:gd name="T19" fmla="*/ 109 h 112"/>
                    <a:gd name="T20" fmla="*/ 57 w 113"/>
                    <a:gd name="T21" fmla="*/ 112 h 112"/>
                    <a:gd name="T22" fmla="*/ 39 w 113"/>
                    <a:gd name="T23" fmla="*/ 109 h 112"/>
                    <a:gd name="T24" fmla="*/ 24 w 113"/>
                    <a:gd name="T25" fmla="*/ 102 h 112"/>
                    <a:gd name="T26" fmla="*/ 12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2 w 113"/>
                    <a:gd name="T35" fmla="*/ 23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2"/>
                      </a:lnTo>
                      <a:lnTo>
                        <a:pt x="74" y="109"/>
                      </a:lnTo>
                      <a:lnTo>
                        <a:pt x="57" y="112"/>
                      </a:lnTo>
                      <a:lnTo>
                        <a:pt x="39" y="109"/>
                      </a:lnTo>
                      <a:lnTo>
                        <a:pt x="24" y="102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16"/>
                <p:cNvSpPr>
                  <a:spLocks/>
                </p:cNvSpPr>
                <p:nvPr/>
              </p:nvSpPr>
              <p:spPr bwMode="auto">
                <a:xfrm>
                  <a:off x="3513138" y="2954338"/>
                  <a:ext cx="17463" cy="19050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2 w 113"/>
                    <a:gd name="T7" fmla="*/ 23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89 h 112"/>
                    <a:gd name="T16" fmla="*/ 89 w 113"/>
                    <a:gd name="T17" fmla="*/ 101 h 112"/>
                    <a:gd name="T18" fmla="*/ 74 w 113"/>
                    <a:gd name="T19" fmla="*/ 109 h 112"/>
                    <a:gd name="T20" fmla="*/ 57 w 113"/>
                    <a:gd name="T21" fmla="*/ 112 h 112"/>
                    <a:gd name="T22" fmla="*/ 39 w 113"/>
                    <a:gd name="T23" fmla="*/ 109 h 112"/>
                    <a:gd name="T24" fmla="*/ 24 w 113"/>
                    <a:gd name="T25" fmla="*/ 101 h 112"/>
                    <a:gd name="T26" fmla="*/ 12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2 w 113"/>
                    <a:gd name="T35" fmla="*/ 23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1"/>
                      </a:lnTo>
                      <a:lnTo>
                        <a:pt x="74" y="109"/>
                      </a:lnTo>
                      <a:lnTo>
                        <a:pt x="57" y="112"/>
                      </a:lnTo>
                      <a:lnTo>
                        <a:pt x="39" y="109"/>
                      </a:lnTo>
                      <a:lnTo>
                        <a:pt x="24" y="101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17"/>
                <p:cNvSpPr>
                  <a:spLocks/>
                </p:cNvSpPr>
                <p:nvPr/>
              </p:nvSpPr>
              <p:spPr bwMode="auto">
                <a:xfrm>
                  <a:off x="3513138" y="3055938"/>
                  <a:ext cx="17463" cy="17462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2 w 113"/>
                    <a:gd name="T7" fmla="*/ 23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89 h 112"/>
                    <a:gd name="T16" fmla="*/ 89 w 113"/>
                    <a:gd name="T17" fmla="*/ 102 h 112"/>
                    <a:gd name="T18" fmla="*/ 74 w 113"/>
                    <a:gd name="T19" fmla="*/ 110 h 112"/>
                    <a:gd name="T20" fmla="*/ 57 w 113"/>
                    <a:gd name="T21" fmla="*/ 112 h 112"/>
                    <a:gd name="T22" fmla="*/ 39 w 113"/>
                    <a:gd name="T23" fmla="*/ 110 h 112"/>
                    <a:gd name="T24" fmla="*/ 24 w 113"/>
                    <a:gd name="T25" fmla="*/ 102 h 112"/>
                    <a:gd name="T26" fmla="*/ 12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2 w 113"/>
                    <a:gd name="T35" fmla="*/ 23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2"/>
                      </a:lnTo>
                      <a:lnTo>
                        <a:pt x="74" y="110"/>
                      </a:lnTo>
                      <a:lnTo>
                        <a:pt x="57" y="112"/>
                      </a:lnTo>
                      <a:lnTo>
                        <a:pt x="39" y="110"/>
                      </a:lnTo>
                      <a:lnTo>
                        <a:pt x="24" y="102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18"/>
                <p:cNvSpPr>
                  <a:spLocks/>
                </p:cNvSpPr>
                <p:nvPr/>
              </p:nvSpPr>
              <p:spPr bwMode="auto">
                <a:xfrm>
                  <a:off x="3513138" y="3089275"/>
                  <a:ext cx="17463" cy="17462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2 w 113"/>
                    <a:gd name="T7" fmla="*/ 23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89 h 112"/>
                    <a:gd name="T16" fmla="*/ 89 w 113"/>
                    <a:gd name="T17" fmla="*/ 102 h 112"/>
                    <a:gd name="T18" fmla="*/ 74 w 113"/>
                    <a:gd name="T19" fmla="*/ 109 h 112"/>
                    <a:gd name="T20" fmla="*/ 57 w 113"/>
                    <a:gd name="T21" fmla="*/ 112 h 112"/>
                    <a:gd name="T22" fmla="*/ 39 w 113"/>
                    <a:gd name="T23" fmla="*/ 109 h 112"/>
                    <a:gd name="T24" fmla="*/ 24 w 113"/>
                    <a:gd name="T25" fmla="*/ 102 h 112"/>
                    <a:gd name="T26" fmla="*/ 12 w 113"/>
                    <a:gd name="T27" fmla="*/ 89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2 w 113"/>
                    <a:gd name="T35" fmla="*/ 23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2"/>
                      </a:lnTo>
                      <a:lnTo>
                        <a:pt x="74" y="109"/>
                      </a:lnTo>
                      <a:lnTo>
                        <a:pt x="57" y="112"/>
                      </a:lnTo>
                      <a:lnTo>
                        <a:pt x="39" y="109"/>
                      </a:lnTo>
                      <a:lnTo>
                        <a:pt x="24" y="102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9"/>
                <p:cNvSpPr>
                  <a:spLocks/>
                </p:cNvSpPr>
                <p:nvPr/>
              </p:nvSpPr>
              <p:spPr bwMode="auto">
                <a:xfrm>
                  <a:off x="3513138" y="2787650"/>
                  <a:ext cx="17463" cy="17462"/>
                </a:xfrm>
                <a:custGeom>
                  <a:avLst/>
                  <a:gdLst>
                    <a:gd name="T0" fmla="*/ 57 w 113"/>
                    <a:gd name="T1" fmla="*/ 0 h 110"/>
                    <a:gd name="T2" fmla="*/ 71 w 113"/>
                    <a:gd name="T3" fmla="*/ 2 h 110"/>
                    <a:gd name="T4" fmla="*/ 84 w 113"/>
                    <a:gd name="T5" fmla="*/ 7 h 110"/>
                    <a:gd name="T6" fmla="*/ 97 w 113"/>
                    <a:gd name="T7" fmla="*/ 15 h 110"/>
                    <a:gd name="T8" fmla="*/ 106 w 113"/>
                    <a:gd name="T9" fmla="*/ 27 h 110"/>
                    <a:gd name="T10" fmla="*/ 111 w 113"/>
                    <a:gd name="T11" fmla="*/ 40 h 110"/>
                    <a:gd name="T12" fmla="*/ 113 w 113"/>
                    <a:gd name="T13" fmla="*/ 55 h 110"/>
                    <a:gd name="T14" fmla="*/ 111 w 113"/>
                    <a:gd name="T15" fmla="*/ 69 h 110"/>
                    <a:gd name="T16" fmla="*/ 106 w 113"/>
                    <a:gd name="T17" fmla="*/ 83 h 110"/>
                    <a:gd name="T18" fmla="*/ 97 w 113"/>
                    <a:gd name="T19" fmla="*/ 94 h 110"/>
                    <a:gd name="T20" fmla="*/ 84 w 113"/>
                    <a:gd name="T21" fmla="*/ 103 h 110"/>
                    <a:gd name="T22" fmla="*/ 71 w 113"/>
                    <a:gd name="T23" fmla="*/ 108 h 110"/>
                    <a:gd name="T24" fmla="*/ 57 w 113"/>
                    <a:gd name="T25" fmla="*/ 110 h 110"/>
                    <a:gd name="T26" fmla="*/ 42 w 113"/>
                    <a:gd name="T27" fmla="*/ 108 h 110"/>
                    <a:gd name="T28" fmla="*/ 29 w 113"/>
                    <a:gd name="T29" fmla="*/ 103 h 110"/>
                    <a:gd name="T30" fmla="*/ 17 w 113"/>
                    <a:gd name="T31" fmla="*/ 94 h 110"/>
                    <a:gd name="T32" fmla="*/ 8 w 113"/>
                    <a:gd name="T33" fmla="*/ 82 h 110"/>
                    <a:gd name="T34" fmla="*/ 2 w 113"/>
                    <a:gd name="T35" fmla="*/ 69 h 110"/>
                    <a:gd name="T36" fmla="*/ 0 w 113"/>
                    <a:gd name="T37" fmla="*/ 55 h 110"/>
                    <a:gd name="T38" fmla="*/ 2 w 113"/>
                    <a:gd name="T39" fmla="*/ 40 h 110"/>
                    <a:gd name="T40" fmla="*/ 8 w 113"/>
                    <a:gd name="T41" fmla="*/ 27 h 110"/>
                    <a:gd name="T42" fmla="*/ 17 w 113"/>
                    <a:gd name="T43" fmla="*/ 15 h 110"/>
                    <a:gd name="T44" fmla="*/ 28 w 113"/>
                    <a:gd name="T45" fmla="*/ 7 h 110"/>
                    <a:gd name="T46" fmla="*/ 42 w 113"/>
                    <a:gd name="T47" fmla="*/ 2 h 110"/>
                    <a:gd name="T48" fmla="*/ 57 w 113"/>
                    <a:gd name="T4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3" h="110">
                      <a:moveTo>
                        <a:pt x="57" y="0"/>
                      </a:moveTo>
                      <a:lnTo>
                        <a:pt x="71" y="2"/>
                      </a:lnTo>
                      <a:lnTo>
                        <a:pt x="84" y="7"/>
                      </a:lnTo>
                      <a:lnTo>
                        <a:pt x="97" y="15"/>
                      </a:lnTo>
                      <a:lnTo>
                        <a:pt x="106" y="27"/>
                      </a:lnTo>
                      <a:lnTo>
                        <a:pt x="111" y="40"/>
                      </a:lnTo>
                      <a:lnTo>
                        <a:pt x="113" y="55"/>
                      </a:lnTo>
                      <a:lnTo>
                        <a:pt x="111" y="69"/>
                      </a:lnTo>
                      <a:lnTo>
                        <a:pt x="106" y="83"/>
                      </a:lnTo>
                      <a:lnTo>
                        <a:pt x="97" y="94"/>
                      </a:lnTo>
                      <a:lnTo>
                        <a:pt x="84" y="103"/>
                      </a:lnTo>
                      <a:lnTo>
                        <a:pt x="71" y="108"/>
                      </a:lnTo>
                      <a:lnTo>
                        <a:pt x="57" y="110"/>
                      </a:lnTo>
                      <a:lnTo>
                        <a:pt x="42" y="108"/>
                      </a:lnTo>
                      <a:lnTo>
                        <a:pt x="29" y="103"/>
                      </a:lnTo>
                      <a:lnTo>
                        <a:pt x="17" y="94"/>
                      </a:lnTo>
                      <a:lnTo>
                        <a:pt x="8" y="82"/>
                      </a:lnTo>
                      <a:lnTo>
                        <a:pt x="2" y="69"/>
                      </a:lnTo>
                      <a:lnTo>
                        <a:pt x="0" y="55"/>
                      </a:lnTo>
                      <a:lnTo>
                        <a:pt x="2" y="40"/>
                      </a:lnTo>
                      <a:lnTo>
                        <a:pt x="8" y="27"/>
                      </a:lnTo>
                      <a:lnTo>
                        <a:pt x="17" y="15"/>
                      </a:lnTo>
                      <a:lnTo>
                        <a:pt x="28" y="7"/>
                      </a:lnTo>
                      <a:lnTo>
                        <a:pt x="42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0"/>
                <p:cNvSpPr>
                  <a:spLocks/>
                </p:cNvSpPr>
                <p:nvPr/>
              </p:nvSpPr>
              <p:spPr bwMode="auto">
                <a:xfrm>
                  <a:off x="3833813" y="2786063"/>
                  <a:ext cx="19050" cy="19050"/>
                </a:xfrm>
                <a:custGeom>
                  <a:avLst/>
                  <a:gdLst>
                    <a:gd name="T0" fmla="*/ 57 w 113"/>
                    <a:gd name="T1" fmla="*/ 0 h 111"/>
                    <a:gd name="T2" fmla="*/ 74 w 113"/>
                    <a:gd name="T3" fmla="*/ 3 h 111"/>
                    <a:gd name="T4" fmla="*/ 90 w 113"/>
                    <a:gd name="T5" fmla="*/ 11 h 111"/>
                    <a:gd name="T6" fmla="*/ 102 w 113"/>
                    <a:gd name="T7" fmla="*/ 23 h 111"/>
                    <a:gd name="T8" fmla="*/ 110 w 113"/>
                    <a:gd name="T9" fmla="*/ 38 h 111"/>
                    <a:gd name="T10" fmla="*/ 113 w 113"/>
                    <a:gd name="T11" fmla="*/ 56 h 111"/>
                    <a:gd name="T12" fmla="*/ 110 w 113"/>
                    <a:gd name="T13" fmla="*/ 74 h 111"/>
                    <a:gd name="T14" fmla="*/ 102 w 113"/>
                    <a:gd name="T15" fmla="*/ 89 h 111"/>
                    <a:gd name="T16" fmla="*/ 90 w 113"/>
                    <a:gd name="T17" fmla="*/ 101 h 111"/>
                    <a:gd name="T18" fmla="*/ 74 w 113"/>
                    <a:gd name="T19" fmla="*/ 109 h 111"/>
                    <a:gd name="T20" fmla="*/ 57 w 113"/>
                    <a:gd name="T21" fmla="*/ 111 h 111"/>
                    <a:gd name="T22" fmla="*/ 39 w 113"/>
                    <a:gd name="T23" fmla="*/ 109 h 111"/>
                    <a:gd name="T24" fmla="*/ 24 w 113"/>
                    <a:gd name="T25" fmla="*/ 101 h 111"/>
                    <a:gd name="T26" fmla="*/ 12 w 113"/>
                    <a:gd name="T27" fmla="*/ 89 h 111"/>
                    <a:gd name="T28" fmla="*/ 3 w 113"/>
                    <a:gd name="T29" fmla="*/ 74 h 111"/>
                    <a:gd name="T30" fmla="*/ 0 w 113"/>
                    <a:gd name="T31" fmla="*/ 56 h 111"/>
                    <a:gd name="T32" fmla="*/ 3 w 113"/>
                    <a:gd name="T33" fmla="*/ 38 h 111"/>
                    <a:gd name="T34" fmla="*/ 12 w 113"/>
                    <a:gd name="T35" fmla="*/ 23 h 111"/>
                    <a:gd name="T36" fmla="*/ 24 w 113"/>
                    <a:gd name="T37" fmla="*/ 11 h 111"/>
                    <a:gd name="T38" fmla="*/ 39 w 113"/>
                    <a:gd name="T39" fmla="*/ 3 h 111"/>
                    <a:gd name="T40" fmla="*/ 57 w 113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1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90" y="11"/>
                      </a:lnTo>
                      <a:lnTo>
                        <a:pt x="102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90" y="101"/>
                      </a:lnTo>
                      <a:lnTo>
                        <a:pt x="74" y="109"/>
                      </a:lnTo>
                      <a:lnTo>
                        <a:pt x="57" y="111"/>
                      </a:lnTo>
                      <a:lnTo>
                        <a:pt x="39" y="109"/>
                      </a:lnTo>
                      <a:lnTo>
                        <a:pt x="24" y="101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21"/>
                <p:cNvSpPr>
                  <a:spLocks/>
                </p:cNvSpPr>
                <p:nvPr/>
              </p:nvSpPr>
              <p:spPr bwMode="auto">
                <a:xfrm>
                  <a:off x="3870325" y="2786063"/>
                  <a:ext cx="17463" cy="19050"/>
                </a:xfrm>
                <a:custGeom>
                  <a:avLst/>
                  <a:gdLst>
                    <a:gd name="T0" fmla="*/ 56 w 112"/>
                    <a:gd name="T1" fmla="*/ 0 h 111"/>
                    <a:gd name="T2" fmla="*/ 73 w 112"/>
                    <a:gd name="T3" fmla="*/ 3 h 111"/>
                    <a:gd name="T4" fmla="*/ 89 w 112"/>
                    <a:gd name="T5" fmla="*/ 11 h 111"/>
                    <a:gd name="T6" fmla="*/ 101 w 112"/>
                    <a:gd name="T7" fmla="*/ 23 h 111"/>
                    <a:gd name="T8" fmla="*/ 109 w 112"/>
                    <a:gd name="T9" fmla="*/ 38 h 111"/>
                    <a:gd name="T10" fmla="*/ 112 w 112"/>
                    <a:gd name="T11" fmla="*/ 56 h 111"/>
                    <a:gd name="T12" fmla="*/ 109 w 112"/>
                    <a:gd name="T13" fmla="*/ 74 h 111"/>
                    <a:gd name="T14" fmla="*/ 101 w 112"/>
                    <a:gd name="T15" fmla="*/ 89 h 111"/>
                    <a:gd name="T16" fmla="*/ 89 w 112"/>
                    <a:gd name="T17" fmla="*/ 101 h 111"/>
                    <a:gd name="T18" fmla="*/ 73 w 112"/>
                    <a:gd name="T19" fmla="*/ 109 h 111"/>
                    <a:gd name="T20" fmla="*/ 56 w 112"/>
                    <a:gd name="T21" fmla="*/ 111 h 111"/>
                    <a:gd name="T22" fmla="*/ 39 w 112"/>
                    <a:gd name="T23" fmla="*/ 109 h 111"/>
                    <a:gd name="T24" fmla="*/ 23 w 112"/>
                    <a:gd name="T25" fmla="*/ 101 h 111"/>
                    <a:gd name="T26" fmla="*/ 11 w 112"/>
                    <a:gd name="T27" fmla="*/ 89 h 111"/>
                    <a:gd name="T28" fmla="*/ 3 w 112"/>
                    <a:gd name="T29" fmla="*/ 74 h 111"/>
                    <a:gd name="T30" fmla="*/ 0 w 112"/>
                    <a:gd name="T31" fmla="*/ 56 h 111"/>
                    <a:gd name="T32" fmla="*/ 3 w 112"/>
                    <a:gd name="T33" fmla="*/ 38 h 111"/>
                    <a:gd name="T34" fmla="*/ 11 w 112"/>
                    <a:gd name="T35" fmla="*/ 23 h 111"/>
                    <a:gd name="T36" fmla="*/ 23 w 112"/>
                    <a:gd name="T37" fmla="*/ 11 h 111"/>
                    <a:gd name="T38" fmla="*/ 39 w 112"/>
                    <a:gd name="T39" fmla="*/ 3 h 111"/>
                    <a:gd name="T40" fmla="*/ 56 w 112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111">
                      <a:moveTo>
                        <a:pt x="56" y="0"/>
                      </a:moveTo>
                      <a:lnTo>
                        <a:pt x="73" y="3"/>
                      </a:lnTo>
                      <a:lnTo>
                        <a:pt x="89" y="11"/>
                      </a:lnTo>
                      <a:lnTo>
                        <a:pt x="101" y="23"/>
                      </a:lnTo>
                      <a:lnTo>
                        <a:pt x="109" y="38"/>
                      </a:lnTo>
                      <a:lnTo>
                        <a:pt x="112" y="56"/>
                      </a:lnTo>
                      <a:lnTo>
                        <a:pt x="109" y="74"/>
                      </a:lnTo>
                      <a:lnTo>
                        <a:pt x="101" y="89"/>
                      </a:lnTo>
                      <a:lnTo>
                        <a:pt x="89" y="101"/>
                      </a:lnTo>
                      <a:lnTo>
                        <a:pt x="73" y="109"/>
                      </a:lnTo>
                      <a:lnTo>
                        <a:pt x="56" y="111"/>
                      </a:lnTo>
                      <a:lnTo>
                        <a:pt x="39" y="109"/>
                      </a:lnTo>
                      <a:lnTo>
                        <a:pt x="23" y="101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22"/>
                <p:cNvSpPr>
                  <a:spLocks/>
                </p:cNvSpPr>
                <p:nvPr/>
              </p:nvSpPr>
              <p:spPr bwMode="auto">
                <a:xfrm>
                  <a:off x="3727450" y="2786063"/>
                  <a:ext cx="17463" cy="19050"/>
                </a:xfrm>
                <a:custGeom>
                  <a:avLst/>
                  <a:gdLst>
                    <a:gd name="T0" fmla="*/ 57 w 113"/>
                    <a:gd name="T1" fmla="*/ 0 h 111"/>
                    <a:gd name="T2" fmla="*/ 74 w 113"/>
                    <a:gd name="T3" fmla="*/ 3 h 111"/>
                    <a:gd name="T4" fmla="*/ 89 w 113"/>
                    <a:gd name="T5" fmla="*/ 11 h 111"/>
                    <a:gd name="T6" fmla="*/ 102 w 113"/>
                    <a:gd name="T7" fmla="*/ 23 h 111"/>
                    <a:gd name="T8" fmla="*/ 110 w 113"/>
                    <a:gd name="T9" fmla="*/ 38 h 111"/>
                    <a:gd name="T10" fmla="*/ 113 w 113"/>
                    <a:gd name="T11" fmla="*/ 56 h 111"/>
                    <a:gd name="T12" fmla="*/ 110 w 113"/>
                    <a:gd name="T13" fmla="*/ 74 h 111"/>
                    <a:gd name="T14" fmla="*/ 102 w 113"/>
                    <a:gd name="T15" fmla="*/ 89 h 111"/>
                    <a:gd name="T16" fmla="*/ 89 w 113"/>
                    <a:gd name="T17" fmla="*/ 101 h 111"/>
                    <a:gd name="T18" fmla="*/ 74 w 113"/>
                    <a:gd name="T19" fmla="*/ 109 h 111"/>
                    <a:gd name="T20" fmla="*/ 57 w 113"/>
                    <a:gd name="T21" fmla="*/ 111 h 111"/>
                    <a:gd name="T22" fmla="*/ 39 w 113"/>
                    <a:gd name="T23" fmla="*/ 109 h 111"/>
                    <a:gd name="T24" fmla="*/ 23 w 113"/>
                    <a:gd name="T25" fmla="*/ 101 h 111"/>
                    <a:gd name="T26" fmla="*/ 12 w 113"/>
                    <a:gd name="T27" fmla="*/ 89 h 111"/>
                    <a:gd name="T28" fmla="*/ 3 w 113"/>
                    <a:gd name="T29" fmla="*/ 74 h 111"/>
                    <a:gd name="T30" fmla="*/ 0 w 113"/>
                    <a:gd name="T31" fmla="*/ 56 h 111"/>
                    <a:gd name="T32" fmla="*/ 3 w 113"/>
                    <a:gd name="T33" fmla="*/ 38 h 111"/>
                    <a:gd name="T34" fmla="*/ 12 w 113"/>
                    <a:gd name="T35" fmla="*/ 23 h 111"/>
                    <a:gd name="T36" fmla="*/ 23 w 113"/>
                    <a:gd name="T37" fmla="*/ 11 h 111"/>
                    <a:gd name="T38" fmla="*/ 39 w 113"/>
                    <a:gd name="T39" fmla="*/ 3 h 111"/>
                    <a:gd name="T40" fmla="*/ 57 w 113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1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1"/>
                      </a:lnTo>
                      <a:lnTo>
                        <a:pt x="74" y="109"/>
                      </a:lnTo>
                      <a:lnTo>
                        <a:pt x="57" y="111"/>
                      </a:lnTo>
                      <a:lnTo>
                        <a:pt x="39" y="109"/>
                      </a:lnTo>
                      <a:lnTo>
                        <a:pt x="23" y="101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2" y="23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23"/>
                <p:cNvSpPr>
                  <a:spLocks/>
                </p:cNvSpPr>
                <p:nvPr/>
              </p:nvSpPr>
              <p:spPr bwMode="auto">
                <a:xfrm>
                  <a:off x="3762375" y="2786063"/>
                  <a:ext cx="19050" cy="19050"/>
                </a:xfrm>
                <a:custGeom>
                  <a:avLst/>
                  <a:gdLst>
                    <a:gd name="T0" fmla="*/ 56 w 112"/>
                    <a:gd name="T1" fmla="*/ 0 h 111"/>
                    <a:gd name="T2" fmla="*/ 73 w 112"/>
                    <a:gd name="T3" fmla="*/ 3 h 111"/>
                    <a:gd name="T4" fmla="*/ 89 w 112"/>
                    <a:gd name="T5" fmla="*/ 11 h 111"/>
                    <a:gd name="T6" fmla="*/ 101 w 112"/>
                    <a:gd name="T7" fmla="*/ 23 h 111"/>
                    <a:gd name="T8" fmla="*/ 109 w 112"/>
                    <a:gd name="T9" fmla="*/ 38 h 111"/>
                    <a:gd name="T10" fmla="*/ 112 w 112"/>
                    <a:gd name="T11" fmla="*/ 56 h 111"/>
                    <a:gd name="T12" fmla="*/ 109 w 112"/>
                    <a:gd name="T13" fmla="*/ 74 h 111"/>
                    <a:gd name="T14" fmla="*/ 101 w 112"/>
                    <a:gd name="T15" fmla="*/ 89 h 111"/>
                    <a:gd name="T16" fmla="*/ 89 w 112"/>
                    <a:gd name="T17" fmla="*/ 101 h 111"/>
                    <a:gd name="T18" fmla="*/ 73 w 112"/>
                    <a:gd name="T19" fmla="*/ 109 h 111"/>
                    <a:gd name="T20" fmla="*/ 56 w 112"/>
                    <a:gd name="T21" fmla="*/ 111 h 111"/>
                    <a:gd name="T22" fmla="*/ 39 w 112"/>
                    <a:gd name="T23" fmla="*/ 109 h 111"/>
                    <a:gd name="T24" fmla="*/ 23 w 112"/>
                    <a:gd name="T25" fmla="*/ 101 h 111"/>
                    <a:gd name="T26" fmla="*/ 11 w 112"/>
                    <a:gd name="T27" fmla="*/ 89 h 111"/>
                    <a:gd name="T28" fmla="*/ 3 w 112"/>
                    <a:gd name="T29" fmla="*/ 74 h 111"/>
                    <a:gd name="T30" fmla="*/ 0 w 112"/>
                    <a:gd name="T31" fmla="*/ 56 h 111"/>
                    <a:gd name="T32" fmla="*/ 3 w 112"/>
                    <a:gd name="T33" fmla="*/ 38 h 111"/>
                    <a:gd name="T34" fmla="*/ 11 w 112"/>
                    <a:gd name="T35" fmla="*/ 23 h 111"/>
                    <a:gd name="T36" fmla="*/ 23 w 112"/>
                    <a:gd name="T37" fmla="*/ 11 h 111"/>
                    <a:gd name="T38" fmla="*/ 39 w 112"/>
                    <a:gd name="T39" fmla="*/ 3 h 111"/>
                    <a:gd name="T40" fmla="*/ 56 w 112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111">
                      <a:moveTo>
                        <a:pt x="56" y="0"/>
                      </a:moveTo>
                      <a:lnTo>
                        <a:pt x="73" y="3"/>
                      </a:lnTo>
                      <a:lnTo>
                        <a:pt x="89" y="11"/>
                      </a:lnTo>
                      <a:lnTo>
                        <a:pt x="101" y="23"/>
                      </a:lnTo>
                      <a:lnTo>
                        <a:pt x="109" y="38"/>
                      </a:lnTo>
                      <a:lnTo>
                        <a:pt x="112" y="56"/>
                      </a:lnTo>
                      <a:lnTo>
                        <a:pt x="109" y="74"/>
                      </a:lnTo>
                      <a:lnTo>
                        <a:pt x="101" y="89"/>
                      </a:lnTo>
                      <a:lnTo>
                        <a:pt x="89" y="101"/>
                      </a:lnTo>
                      <a:lnTo>
                        <a:pt x="73" y="109"/>
                      </a:lnTo>
                      <a:lnTo>
                        <a:pt x="56" y="111"/>
                      </a:lnTo>
                      <a:lnTo>
                        <a:pt x="39" y="109"/>
                      </a:lnTo>
                      <a:lnTo>
                        <a:pt x="23" y="101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24"/>
                <p:cNvSpPr>
                  <a:spLocks/>
                </p:cNvSpPr>
                <p:nvPr/>
              </p:nvSpPr>
              <p:spPr bwMode="auto">
                <a:xfrm>
                  <a:off x="3690938" y="2786063"/>
                  <a:ext cx="17463" cy="19050"/>
                </a:xfrm>
                <a:custGeom>
                  <a:avLst/>
                  <a:gdLst>
                    <a:gd name="T0" fmla="*/ 56 w 113"/>
                    <a:gd name="T1" fmla="*/ 0 h 111"/>
                    <a:gd name="T2" fmla="*/ 74 w 113"/>
                    <a:gd name="T3" fmla="*/ 3 h 111"/>
                    <a:gd name="T4" fmla="*/ 89 w 113"/>
                    <a:gd name="T5" fmla="*/ 11 h 111"/>
                    <a:gd name="T6" fmla="*/ 101 w 113"/>
                    <a:gd name="T7" fmla="*/ 23 h 111"/>
                    <a:gd name="T8" fmla="*/ 110 w 113"/>
                    <a:gd name="T9" fmla="*/ 38 h 111"/>
                    <a:gd name="T10" fmla="*/ 113 w 113"/>
                    <a:gd name="T11" fmla="*/ 56 h 111"/>
                    <a:gd name="T12" fmla="*/ 110 w 113"/>
                    <a:gd name="T13" fmla="*/ 74 h 111"/>
                    <a:gd name="T14" fmla="*/ 101 w 113"/>
                    <a:gd name="T15" fmla="*/ 89 h 111"/>
                    <a:gd name="T16" fmla="*/ 89 w 113"/>
                    <a:gd name="T17" fmla="*/ 101 h 111"/>
                    <a:gd name="T18" fmla="*/ 74 w 113"/>
                    <a:gd name="T19" fmla="*/ 109 h 111"/>
                    <a:gd name="T20" fmla="*/ 56 w 113"/>
                    <a:gd name="T21" fmla="*/ 111 h 111"/>
                    <a:gd name="T22" fmla="*/ 39 w 113"/>
                    <a:gd name="T23" fmla="*/ 109 h 111"/>
                    <a:gd name="T24" fmla="*/ 24 w 113"/>
                    <a:gd name="T25" fmla="*/ 101 h 111"/>
                    <a:gd name="T26" fmla="*/ 11 w 113"/>
                    <a:gd name="T27" fmla="*/ 89 h 111"/>
                    <a:gd name="T28" fmla="*/ 3 w 113"/>
                    <a:gd name="T29" fmla="*/ 74 h 111"/>
                    <a:gd name="T30" fmla="*/ 0 w 113"/>
                    <a:gd name="T31" fmla="*/ 56 h 111"/>
                    <a:gd name="T32" fmla="*/ 3 w 113"/>
                    <a:gd name="T33" fmla="*/ 38 h 111"/>
                    <a:gd name="T34" fmla="*/ 11 w 113"/>
                    <a:gd name="T35" fmla="*/ 23 h 111"/>
                    <a:gd name="T36" fmla="*/ 24 w 113"/>
                    <a:gd name="T37" fmla="*/ 11 h 111"/>
                    <a:gd name="T38" fmla="*/ 39 w 113"/>
                    <a:gd name="T39" fmla="*/ 3 h 111"/>
                    <a:gd name="T40" fmla="*/ 56 w 113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1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1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1" y="89"/>
                      </a:lnTo>
                      <a:lnTo>
                        <a:pt x="89" y="101"/>
                      </a:lnTo>
                      <a:lnTo>
                        <a:pt x="74" y="109"/>
                      </a:lnTo>
                      <a:lnTo>
                        <a:pt x="56" y="111"/>
                      </a:lnTo>
                      <a:lnTo>
                        <a:pt x="39" y="109"/>
                      </a:lnTo>
                      <a:lnTo>
                        <a:pt x="24" y="101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1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325"/>
                <p:cNvSpPr>
                  <a:spLocks/>
                </p:cNvSpPr>
                <p:nvPr/>
              </p:nvSpPr>
              <p:spPr bwMode="auto">
                <a:xfrm>
                  <a:off x="3798888" y="2786063"/>
                  <a:ext cx="17463" cy="19050"/>
                </a:xfrm>
                <a:custGeom>
                  <a:avLst/>
                  <a:gdLst>
                    <a:gd name="T0" fmla="*/ 56 w 113"/>
                    <a:gd name="T1" fmla="*/ 0 h 111"/>
                    <a:gd name="T2" fmla="*/ 74 w 113"/>
                    <a:gd name="T3" fmla="*/ 3 h 111"/>
                    <a:gd name="T4" fmla="*/ 89 w 113"/>
                    <a:gd name="T5" fmla="*/ 11 h 111"/>
                    <a:gd name="T6" fmla="*/ 101 w 113"/>
                    <a:gd name="T7" fmla="*/ 23 h 111"/>
                    <a:gd name="T8" fmla="*/ 110 w 113"/>
                    <a:gd name="T9" fmla="*/ 38 h 111"/>
                    <a:gd name="T10" fmla="*/ 113 w 113"/>
                    <a:gd name="T11" fmla="*/ 56 h 111"/>
                    <a:gd name="T12" fmla="*/ 110 w 113"/>
                    <a:gd name="T13" fmla="*/ 74 h 111"/>
                    <a:gd name="T14" fmla="*/ 101 w 113"/>
                    <a:gd name="T15" fmla="*/ 89 h 111"/>
                    <a:gd name="T16" fmla="*/ 89 w 113"/>
                    <a:gd name="T17" fmla="*/ 101 h 111"/>
                    <a:gd name="T18" fmla="*/ 74 w 113"/>
                    <a:gd name="T19" fmla="*/ 109 h 111"/>
                    <a:gd name="T20" fmla="*/ 56 w 113"/>
                    <a:gd name="T21" fmla="*/ 111 h 111"/>
                    <a:gd name="T22" fmla="*/ 39 w 113"/>
                    <a:gd name="T23" fmla="*/ 109 h 111"/>
                    <a:gd name="T24" fmla="*/ 24 w 113"/>
                    <a:gd name="T25" fmla="*/ 101 h 111"/>
                    <a:gd name="T26" fmla="*/ 11 w 113"/>
                    <a:gd name="T27" fmla="*/ 89 h 111"/>
                    <a:gd name="T28" fmla="*/ 3 w 113"/>
                    <a:gd name="T29" fmla="*/ 74 h 111"/>
                    <a:gd name="T30" fmla="*/ 0 w 113"/>
                    <a:gd name="T31" fmla="*/ 56 h 111"/>
                    <a:gd name="T32" fmla="*/ 3 w 113"/>
                    <a:gd name="T33" fmla="*/ 38 h 111"/>
                    <a:gd name="T34" fmla="*/ 11 w 113"/>
                    <a:gd name="T35" fmla="*/ 23 h 111"/>
                    <a:gd name="T36" fmla="*/ 24 w 113"/>
                    <a:gd name="T37" fmla="*/ 11 h 111"/>
                    <a:gd name="T38" fmla="*/ 39 w 113"/>
                    <a:gd name="T39" fmla="*/ 3 h 111"/>
                    <a:gd name="T40" fmla="*/ 56 w 113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1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1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1" y="89"/>
                      </a:lnTo>
                      <a:lnTo>
                        <a:pt x="89" y="101"/>
                      </a:lnTo>
                      <a:lnTo>
                        <a:pt x="74" y="109"/>
                      </a:lnTo>
                      <a:lnTo>
                        <a:pt x="56" y="111"/>
                      </a:lnTo>
                      <a:lnTo>
                        <a:pt x="39" y="109"/>
                      </a:lnTo>
                      <a:lnTo>
                        <a:pt x="24" y="101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1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326"/>
                <p:cNvSpPr>
                  <a:spLocks/>
                </p:cNvSpPr>
                <p:nvPr/>
              </p:nvSpPr>
              <p:spPr bwMode="auto">
                <a:xfrm>
                  <a:off x="3619500" y="2786063"/>
                  <a:ext cx="17463" cy="19050"/>
                </a:xfrm>
                <a:custGeom>
                  <a:avLst/>
                  <a:gdLst>
                    <a:gd name="T0" fmla="*/ 57 w 113"/>
                    <a:gd name="T1" fmla="*/ 0 h 111"/>
                    <a:gd name="T2" fmla="*/ 74 w 113"/>
                    <a:gd name="T3" fmla="*/ 3 h 111"/>
                    <a:gd name="T4" fmla="*/ 89 w 113"/>
                    <a:gd name="T5" fmla="*/ 11 h 111"/>
                    <a:gd name="T6" fmla="*/ 102 w 113"/>
                    <a:gd name="T7" fmla="*/ 23 h 111"/>
                    <a:gd name="T8" fmla="*/ 110 w 113"/>
                    <a:gd name="T9" fmla="*/ 38 h 111"/>
                    <a:gd name="T10" fmla="*/ 113 w 113"/>
                    <a:gd name="T11" fmla="*/ 56 h 111"/>
                    <a:gd name="T12" fmla="*/ 110 w 113"/>
                    <a:gd name="T13" fmla="*/ 74 h 111"/>
                    <a:gd name="T14" fmla="*/ 102 w 113"/>
                    <a:gd name="T15" fmla="*/ 89 h 111"/>
                    <a:gd name="T16" fmla="*/ 89 w 113"/>
                    <a:gd name="T17" fmla="*/ 101 h 111"/>
                    <a:gd name="T18" fmla="*/ 74 w 113"/>
                    <a:gd name="T19" fmla="*/ 109 h 111"/>
                    <a:gd name="T20" fmla="*/ 57 w 113"/>
                    <a:gd name="T21" fmla="*/ 111 h 111"/>
                    <a:gd name="T22" fmla="*/ 39 w 113"/>
                    <a:gd name="T23" fmla="*/ 109 h 111"/>
                    <a:gd name="T24" fmla="*/ 24 w 113"/>
                    <a:gd name="T25" fmla="*/ 101 h 111"/>
                    <a:gd name="T26" fmla="*/ 12 w 113"/>
                    <a:gd name="T27" fmla="*/ 89 h 111"/>
                    <a:gd name="T28" fmla="*/ 3 w 113"/>
                    <a:gd name="T29" fmla="*/ 74 h 111"/>
                    <a:gd name="T30" fmla="*/ 0 w 113"/>
                    <a:gd name="T31" fmla="*/ 56 h 111"/>
                    <a:gd name="T32" fmla="*/ 3 w 113"/>
                    <a:gd name="T33" fmla="*/ 38 h 111"/>
                    <a:gd name="T34" fmla="*/ 12 w 113"/>
                    <a:gd name="T35" fmla="*/ 23 h 111"/>
                    <a:gd name="T36" fmla="*/ 24 w 113"/>
                    <a:gd name="T37" fmla="*/ 11 h 111"/>
                    <a:gd name="T38" fmla="*/ 39 w 113"/>
                    <a:gd name="T39" fmla="*/ 3 h 111"/>
                    <a:gd name="T40" fmla="*/ 57 w 113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1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89"/>
                      </a:lnTo>
                      <a:lnTo>
                        <a:pt x="89" y="101"/>
                      </a:lnTo>
                      <a:lnTo>
                        <a:pt x="74" y="109"/>
                      </a:lnTo>
                      <a:lnTo>
                        <a:pt x="57" y="111"/>
                      </a:lnTo>
                      <a:lnTo>
                        <a:pt x="39" y="109"/>
                      </a:lnTo>
                      <a:lnTo>
                        <a:pt x="24" y="101"/>
                      </a:lnTo>
                      <a:lnTo>
                        <a:pt x="12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327"/>
                <p:cNvSpPr>
                  <a:spLocks/>
                </p:cNvSpPr>
                <p:nvPr/>
              </p:nvSpPr>
              <p:spPr bwMode="auto">
                <a:xfrm>
                  <a:off x="3584575" y="2786063"/>
                  <a:ext cx="17463" cy="19050"/>
                </a:xfrm>
                <a:custGeom>
                  <a:avLst/>
                  <a:gdLst>
                    <a:gd name="T0" fmla="*/ 56 w 113"/>
                    <a:gd name="T1" fmla="*/ 0 h 111"/>
                    <a:gd name="T2" fmla="*/ 74 w 113"/>
                    <a:gd name="T3" fmla="*/ 3 h 111"/>
                    <a:gd name="T4" fmla="*/ 89 w 113"/>
                    <a:gd name="T5" fmla="*/ 11 h 111"/>
                    <a:gd name="T6" fmla="*/ 101 w 113"/>
                    <a:gd name="T7" fmla="*/ 23 h 111"/>
                    <a:gd name="T8" fmla="*/ 110 w 113"/>
                    <a:gd name="T9" fmla="*/ 38 h 111"/>
                    <a:gd name="T10" fmla="*/ 113 w 113"/>
                    <a:gd name="T11" fmla="*/ 56 h 111"/>
                    <a:gd name="T12" fmla="*/ 110 w 113"/>
                    <a:gd name="T13" fmla="*/ 74 h 111"/>
                    <a:gd name="T14" fmla="*/ 101 w 113"/>
                    <a:gd name="T15" fmla="*/ 89 h 111"/>
                    <a:gd name="T16" fmla="*/ 89 w 113"/>
                    <a:gd name="T17" fmla="*/ 101 h 111"/>
                    <a:gd name="T18" fmla="*/ 74 w 113"/>
                    <a:gd name="T19" fmla="*/ 109 h 111"/>
                    <a:gd name="T20" fmla="*/ 56 w 113"/>
                    <a:gd name="T21" fmla="*/ 111 h 111"/>
                    <a:gd name="T22" fmla="*/ 39 w 113"/>
                    <a:gd name="T23" fmla="*/ 109 h 111"/>
                    <a:gd name="T24" fmla="*/ 24 w 113"/>
                    <a:gd name="T25" fmla="*/ 101 h 111"/>
                    <a:gd name="T26" fmla="*/ 11 w 113"/>
                    <a:gd name="T27" fmla="*/ 89 h 111"/>
                    <a:gd name="T28" fmla="*/ 3 w 113"/>
                    <a:gd name="T29" fmla="*/ 74 h 111"/>
                    <a:gd name="T30" fmla="*/ 0 w 113"/>
                    <a:gd name="T31" fmla="*/ 56 h 111"/>
                    <a:gd name="T32" fmla="*/ 3 w 113"/>
                    <a:gd name="T33" fmla="*/ 38 h 111"/>
                    <a:gd name="T34" fmla="*/ 11 w 113"/>
                    <a:gd name="T35" fmla="*/ 23 h 111"/>
                    <a:gd name="T36" fmla="*/ 24 w 113"/>
                    <a:gd name="T37" fmla="*/ 11 h 111"/>
                    <a:gd name="T38" fmla="*/ 39 w 113"/>
                    <a:gd name="T39" fmla="*/ 3 h 111"/>
                    <a:gd name="T40" fmla="*/ 56 w 113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1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1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1" y="89"/>
                      </a:lnTo>
                      <a:lnTo>
                        <a:pt x="89" y="101"/>
                      </a:lnTo>
                      <a:lnTo>
                        <a:pt x="74" y="109"/>
                      </a:lnTo>
                      <a:lnTo>
                        <a:pt x="56" y="111"/>
                      </a:lnTo>
                      <a:lnTo>
                        <a:pt x="39" y="109"/>
                      </a:lnTo>
                      <a:lnTo>
                        <a:pt x="24" y="101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1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328"/>
                <p:cNvSpPr>
                  <a:spLocks/>
                </p:cNvSpPr>
                <p:nvPr/>
              </p:nvSpPr>
              <p:spPr bwMode="auto">
                <a:xfrm>
                  <a:off x="3548063" y="2786063"/>
                  <a:ext cx="17463" cy="19050"/>
                </a:xfrm>
                <a:custGeom>
                  <a:avLst/>
                  <a:gdLst>
                    <a:gd name="T0" fmla="*/ 56 w 112"/>
                    <a:gd name="T1" fmla="*/ 0 h 111"/>
                    <a:gd name="T2" fmla="*/ 73 w 112"/>
                    <a:gd name="T3" fmla="*/ 3 h 111"/>
                    <a:gd name="T4" fmla="*/ 89 w 112"/>
                    <a:gd name="T5" fmla="*/ 11 h 111"/>
                    <a:gd name="T6" fmla="*/ 101 w 112"/>
                    <a:gd name="T7" fmla="*/ 23 h 111"/>
                    <a:gd name="T8" fmla="*/ 109 w 112"/>
                    <a:gd name="T9" fmla="*/ 38 h 111"/>
                    <a:gd name="T10" fmla="*/ 112 w 112"/>
                    <a:gd name="T11" fmla="*/ 56 h 111"/>
                    <a:gd name="T12" fmla="*/ 109 w 112"/>
                    <a:gd name="T13" fmla="*/ 74 h 111"/>
                    <a:gd name="T14" fmla="*/ 101 w 112"/>
                    <a:gd name="T15" fmla="*/ 89 h 111"/>
                    <a:gd name="T16" fmla="*/ 89 w 112"/>
                    <a:gd name="T17" fmla="*/ 101 h 111"/>
                    <a:gd name="T18" fmla="*/ 73 w 112"/>
                    <a:gd name="T19" fmla="*/ 109 h 111"/>
                    <a:gd name="T20" fmla="*/ 56 w 112"/>
                    <a:gd name="T21" fmla="*/ 111 h 111"/>
                    <a:gd name="T22" fmla="*/ 39 w 112"/>
                    <a:gd name="T23" fmla="*/ 109 h 111"/>
                    <a:gd name="T24" fmla="*/ 22 w 112"/>
                    <a:gd name="T25" fmla="*/ 101 h 111"/>
                    <a:gd name="T26" fmla="*/ 11 w 112"/>
                    <a:gd name="T27" fmla="*/ 89 h 111"/>
                    <a:gd name="T28" fmla="*/ 3 w 112"/>
                    <a:gd name="T29" fmla="*/ 74 h 111"/>
                    <a:gd name="T30" fmla="*/ 0 w 112"/>
                    <a:gd name="T31" fmla="*/ 56 h 111"/>
                    <a:gd name="T32" fmla="*/ 3 w 112"/>
                    <a:gd name="T33" fmla="*/ 38 h 111"/>
                    <a:gd name="T34" fmla="*/ 11 w 112"/>
                    <a:gd name="T35" fmla="*/ 23 h 111"/>
                    <a:gd name="T36" fmla="*/ 22 w 112"/>
                    <a:gd name="T37" fmla="*/ 11 h 111"/>
                    <a:gd name="T38" fmla="*/ 39 w 112"/>
                    <a:gd name="T39" fmla="*/ 3 h 111"/>
                    <a:gd name="T40" fmla="*/ 56 w 112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111">
                      <a:moveTo>
                        <a:pt x="56" y="0"/>
                      </a:moveTo>
                      <a:lnTo>
                        <a:pt x="73" y="3"/>
                      </a:lnTo>
                      <a:lnTo>
                        <a:pt x="89" y="11"/>
                      </a:lnTo>
                      <a:lnTo>
                        <a:pt x="101" y="23"/>
                      </a:lnTo>
                      <a:lnTo>
                        <a:pt x="109" y="38"/>
                      </a:lnTo>
                      <a:lnTo>
                        <a:pt x="112" y="56"/>
                      </a:lnTo>
                      <a:lnTo>
                        <a:pt x="109" y="74"/>
                      </a:lnTo>
                      <a:lnTo>
                        <a:pt x="101" y="89"/>
                      </a:lnTo>
                      <a:lnTo>
                        <a:pt x="89" y="101"/>
                      </a:lnTo>
                      <a:lnTo>
                        <a:pt x="73" y="109"/>
                      </a:lnTo>
                      <a:lnTo>
                        <a:pt x="56" y="111"/>
                      </a:lnTo>
                      <a:lnTo>
                        <a:pt x="39" y="109"/>
                      </a:lnTo>
                      <a:lnTo>
                        <a:pt x="22" y="101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1" y="23"/>
                      </a:lnTo>
                      <a:lnTo>
                        <a:pt x="22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329"/>
                <p:cNvSpPr>
                  <a:spLocks/>
                </p:cNvSpPr>
                <p:nvPr/>
              </p:nvSpPr>
              <p:spPr bwMode="auto">
                <a:xfrm>
                  <a:off x="3656013" y="2786063"/>
                  <a:ext cx="17463" cy="19050"/>
                </a:xfrm>
                <a:custGeom>
                  <a:avLst/>
                  <a:gdLst>
                    <a:gd name="T0" fmla="*/ 56 w 112"/>
                    <a:gd name="T1" fmla="*/ 0 h 111"/>
                    <a:gd name="T2" fmla="*/ 73 w 112"/>
                    <a:gd name="T3" fmla="*/ 3 h 111"/>
                    <a:gd name="T4" fmla="*/ 90 w 112"/>
                    <a:gd name="T5" fmla="*/ 11 h 111"/>
                    <a:gd name="T6" fmla="*/ 101 w 112"/>
                    <a:gd name="T7" fmla="*/ 23 h 111"/>
                    <a:gd name="T8" fmla="*/ 109 w 112"/>
                    <a:gd name="T9" fmla="*/ 38 h 111"/>
                    <a:gd name="T10" fmla="*/ 112 w 112"/>
                    <a:gd name="T11" fmla="*/ 56 h 111"/>
                    <a:gd name="T12" fmla="*/ 109 w 112"/>
                    <a:gd name="T13" fmla="*/ 74 h 111"/>
                    <a:gd name="T14" fmla="*/ 101 w 112"/>
                    <a:gd name="T15" fmla="*/ 89 h 111"/>
                    <a:gd name="T16" fmla="*/ 90 w 112"/>
                    <a:gd name="T17" fmla="*/ 101 h 111"/>
                    <a:gd name="T18" fmla="*/ 73 w 112"/>
                    <a:gd name="T19" fmla="*/ 109 h 111"/>
                    <a:gd name="T20" fmla="*/ 56 w 112"/>
                    <a:gd name="T21" fmla="*/ 111 h 111"/>
                    <a:gd name="T22" fmla="*/ 39 w 112"/>
                    <a:gd name="T23" fmla="*/ 109 h 111"/>
                    <a:gd name="T24" fmla="*/ 23 w 112"/>
                    <a:gd name="T25" fmla="*/ 101 h 111"/>
                    <a:gd name="T26" fmla="*/ 11 w 112"/>
                    <a:gd name="T27" fmla="*/ 89 h 111"/>
                    <a:gd name="T28" fmla="*/ 3 w 112"/>
                    <a:gd name="T29" fmla="*/ 74 h 111"/>
                    <a:gd name="T30" fmla="*/ 0 w 112"/>
                    <a:gd name="T31" fmla="*/ 56 h 111"/>
                    <a:gd name="T32" fmla="*/ 3 w 112"/>
                    <a:gd name="T33" fmla="*/ 38 h 111"/>
                    <a:gd name="T34" fmla="*/ 11 w 112"/>
                    <a:gd name="T35" fmla="*/ 23 h 111"/>
                    <a:gd name="T36" fmla="*/ 23 w 112"/>
                    <a:gd name="T37" fmla="*/ 11 h 111"/>
                    <a:gd name="T38" fmla="*/ 39 w 112"/>
                    <a:gd name="T39" fmla="*/ 3 h 111"/>
                    <a:gd name="T40" fmla="*/ 56 w 112"/>
                    <a:gd name="T4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2" h="111">
                      <a:moveTo>
                        <a:pt x="56" y="0"/>
                      </a:moveTo>
                      <a:lnTo>
                        <a:pt x="73" y="3"/>
                      </a:lnTo>
                      <a:lnTo>
                        <a:pt x="90" y="11"/>
                      </a:lnTo>
                      <a:lnTo>
                        <a:pt x="101" y="23"/>
                      </a:lnTo>
                      <a:lnTo>
                        <a:pt x="109" y="38"/>
                      </a:lnTo>
                      <a:lnTo>
                        <a:pt x="112" y="56"/>
                      </a:lnTo>
                      <a:lnTo>
                        <a:pt x="109" y="74"/>
                      </a:lnTo>
                      <a:lnTo>
                        <a:pt x="101" y="89"/>
                      </a:lnTo>
                      <a:lnTo>
                        <a:pt x="90" y="101"/>
                      </a:lnTo>
                      <a:lnTo>
                        <a:pt x="73" y="109"/>
                      </a:lnTo>
                      <a:lnTo>
                        <a:pt x="56" y="111"/>
                      </a:lnTo>
                      <a:lnTo>
                        <a:pt x="39" y="109"/>
                      </a:lnTo>
                      <a:lnTo>
                        <a:pt x="23" y="101"/>
                      </a:lnTo>
                      <a:lnTo>
                        <a:pt x="11" y="89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330"/>
                <p:cNvSpPr>
                  <a:spLocks/>
                </p:cNvSpPr>
                <p:nvPr/>
              </p:nvSpPr>
              <p:spPr bwMode="auto">
                <a:xfrm>
                  <a:off x="3905250" y="2787650"/>
                  <a:ext cx="19050" cy="17462"/>
                </a:xfrm>
                <a:custGeom>
                  <a:avLst/>
                  <a:gdLst>
                    <a:gd name="T0" fmla="*/ 56 w 113"/>
                    <a:gd name="T1" fmla="*/ 0 h 110"/>
                    <a:gd name="T2" fmla="*/ 71 w 113"/>
                    <a:gd name="T3" fmla="*/ 2 h 110"/>
                    <a:gd name="T4" fmla="*/ 85 w 113"/>
                    <a:gd name="T5" fmla="*/ 7 h 110"/>
                    <a:gd name="T6" fmla="*/ 96 w 113"/>
                    <a:gd name="T7" fmla="*/ 15 h 110"/>
                    <a:gd name="T8" fmla="*/ 105 w 113"/>
                    <a:gd name="T9" fmla="*/ 27 h 110"/>
                    <a:gd name="T10" fmla="*/ 111 w 113"/>
                    <a:gd name="T11" fmla="*/ 40 h 110"/>
                    <a:gd name="T12" fmla="*/ 113 w 113"/>
                    <a:gd name="T13" fmla="*/ 55 h 110"/>
                    <a:gd name="T14" fmla="*/ 111 w 113"/>
                    <a:gd name="T15" fmla="*/ 69 h 110"/>
                    <a:gd name="T16" fmla="*/ 105 w 113"/>
                    <a:gd name="T17" fmla="*/ 83 h 110"/>
                    <a:gd name="T18" fmla="*/ 96 w 113"/>
                    <a:gd name="T19" fmla="*/ 94 h 110"/>
                    <a:gd name="T20" fmla="*/ 84 w 113"/>
                    <a:gd name="T21" fmla="*/ 103 h 110"/>
                    <a:gd name="T22" fmla="*/ 71 w 113"/>
                    <a:gd name="T23" fmla="*/ 108 h 110"/>
                    <a:gd name="T24" fmla="*/ 56 w 113"/>
                    <a:gd name="T25" fmla="*/ 110 h 110"/>
                    <a:gd name="T26" fmla="*/ 42 w 113"/>
                    <a:gd name="T27" fmla="*/ 108 h 110"/>
                    <a:gd name="T28" fmla="*/ 28 w 113"/>
                    <a:gd name="T29" fmla="*/ 103 h 110"/>
                    <a:gd name="T30" fmla="*/ 16 w 113"/>
                    <a:gd name="T31" fmla="*/ 94 h 110"/>
                    <a:gd name="T32" fmla="*/ 7 w 113"/>
                    <a:gd name="T33" fmla="*/ 82 h 110"/>
                    <a:gd name="T34" fmla="*/ 2 w 113"/>
                    <a:gd name="T35" fmla="*/ 69 h 110"/>
                    <a:gd name="T36" fmla="*/ 0 w 113"/>
                    <a:gd name="T37" fmla="*/ 55 h 110"/>
                    <a:gd name="T38" fmla="*/ 2 w 113"/>
                    <a:gd name="T39" fmla="*/ 40 h 110"/>
                    <a:gd name="T40" fmla="*/ 7 w 113"/>
                    <a:gd name="T41" fmla="*/ 27 h 110"/>
                    <a:gd name="T42" fmla="*/ 16 w 113"/>
                    <a:gd name="T43" fmla="*/ 15 h 110"/>
                    <a:gd name="T44" fmla="*/ 28 w 113"/>
                    <a:gd name="T45" fmla="*/ 7 h 110"/>
                    <a:gd name="T46" fmla="*/ 42 w 113"/>
                    <a:gd name="T47" fmla="*/ 2 h 110"/>
                    <a:gd name="T48" fmla="*/ 56 w 113"/>
                    <a:gd name="T4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3" h="110">
                      <a:moveTo>
                        <a:pt x="56" y="0"/>
                      </a:moveTo>
                      <a:lnTo>
                        <a:pt x="71" y="2"/>
                      </a:lnTo>
                      <a:lnTo>
                        <a:pt x="85" y="7"/>
                      </a:lnTo>
                      <a:lnTo>
                        <a:pt x="96" y="15"/>
                      </a:lnTo>
                      <a:lnTo>
                        <a:pt x="105" y="27"/>
                      </a:lnTo>
                      <a:lnTo>
                        <a:pt x="111" y="40"/>
                      </a:lnTo>
                      <a:lnTo>
                        <a:pt x="113" y="55"/>
                      </a:lnTo>
                      <a:lnTo>
                        <a:pt x="111" y="69"/>
                      </a:lnTo>
                      <a:lnTo>
                        <a:pt x="105" y="83"/>
                      </a:lnTo>
                      <a:lnTo>
                        <a:pt x="96" y="94"/>
                      </a:lnTo>
                      <a:lnTo>
                        <a:pt x="84" y="103"/>
                      </a:lnTo>
                      <a:lnTo>
                        <a:pt x="71" y="108"/>
                      </a:lnTo>
                      <a:lnTo>
                        <a:pt x="56" y="110"/>
                      </a:lnTo>
                      <a:lnTo>
                        <a:pt x="42" y="108"/>
                      </a:lnTo>
                      <a:lnTo>
                        <a:pt x="28" y="103"/>
                      </a:lnTo>
                      <a:lnTo>
                        <a:pt x="16" y="94"/>
                      </a:lnTo>
                      <a:lnTo>
                        <a:pt x="7" y="82"/>
                      </a:lnTo>
                      <a:lnTo>
                        <a:pt x="2" y="69"/>
                      </a:lnTo>
                      <a:lnTo>
                        <a:pt x="0" y="55"/>
                      </a:lnTo>
                      <a:lnTo>
                        <a:pt x="2" y="40"/>
                      </a:lnTo>
                      <a:lnTo>
                        <a:pt x="7" y="27"/>
                      </a:lnTo>
                      <a:lnTo>
                        <a:pt x="16" y="15"/>
                      </a:lnTo>
                      <a:lnTo>
                        <a:pt x="28" y="7"/>
                      </a:lnTo>
                      <a:lnTo>
                        <a:pt x="42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31"/>
                <p:cNvSpPr>
                  <a:spLocks/>
                </p:cNvSpPr>
                <p:nvPr/>
              </p:nvSpPr>
              <p:spPr bwMode="auto">
                <a:xfrm>
                  <a:off x="3905250" y="2819400"/>
                  <a:ext cx="19050" cy="17462"/>
                </a:xfrm>
                <a:custGeom>
                  <a:avLst/>
                  <a:gdLst>
                    <a:gd name="T0" fmla="*/ 56 w 113"/>
                    <a:gd name="T1" fmla="*/ 0 h 110"/>
                    <a:gd name="T2" fmla="*/ 74 w 113"/>
                    <a:gd name="T3" fmla="*/ 2 h 110"/>
                    <a:gd name="T4" fmla="*/ 89 w 113"/>
                    <a:gd name="T5" fmla="*/ 10 h 110"/>
                    <a:gd name="T6" fmla="*/ 101 w 113"/>
                    <a:gd name="T7" fmla="*/ 22 h 110"/>
                    <a:gd name="T8" fmla="*/ 110 w 113"/>
                    <a:gd name="T9" fmla="*/ 37 h 110"/>
                    <a:gd name="T10" fmla="*/ 113 w 113"/>
                    <a:gd name="T11" fmla="*/ 54 h 110"/>
                    <a:gd name="T12" fmla="*/ 110 w 113"/>
                    <a:gd name="T13" fmla="*/ 73 h 110"/>
                    <a:gd name="T14" fmla="*/ 101 w 113"/>
                    <a:gd name="T15" fmla="*/ 88 h 110"/>
                    <a:gd name="T16" fmla="*/ 89 w 113"/>
                    <a:gd name="T17" fmla="*/ 100 h 110"/>
                    <a:gd name="T18" fmla="*/ 74 w 113"/>
                    <a:gd name="T19" fmla="*/ 107 h 110"/>
                    <a:gd name="T20" fmla="*/ 56 w 113"/>
                    <a:gd name="T21" fmla="*/ 110 h 110"/>
                    <a:gd name="T22" fmla="*/ 39 w 113"/>
                    <a:gd name="T23" fmla="*/ 107 h 110"/>
                    <a:gd name="T24" fmla="*/ 24 w 113"/>
                    <a:gd name="T25" fmla="*/ 100 h 110"/>
                    <a:gd name="T26" fmla="*/ 11 w 113"/>
                    <a:gd name="T27" fmla="*/ 88 h 110"/>
                    <a:gd name="T28" fmla="*/ 3 w 113"/>
                    <a:gd name="T29" fmla="*/ 73 h 110"/>
                    <a:gd name="T30" fmla="*/ 0 w 113"/>
                    <a:gd name="T31" fmla="*/ 54 h 110"/>
                    <a:gd name="T32" fmla="*/ 3 w 113"/>
                    <a:gd name="T33" fmla="*/ 37 h 110"/>
                    <a:gd name="T34" fmla="*/ 11 w 113"/>
                    <a:gd name="T35" fmla="*/ 22 h 110"/>
                    <a:gd name="T36" fmla="*/ 24 w 113"/>
                    <a:gd name="T37" fmla="*/ 10 h 110"/>
                    <a:gd name="T38" fmla="*/ 39 w 113"/>
                    <a:gd name="T39" fmla="*/ 2 h 110"/>
                    <a:gd name="T40" fmla="*/ 56 w 113"/>
                    <a:gd name="T41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0">
                      <a:moveTo>
                        <a:pt x="56" y="0"/>
                      </a:moveTo>
                      <a:lnTo>
                        <a:pt x="74" y="2"/>
                      </a:lnTo>
                      <a:lnTo>
                        <a:pt x="89" y="10"/>
                      </a:lnTo>
                      <a:lnTo>
                        <a:pt x="101" y="22"/>
                      </a:lnTo>
                      <a:lnTo>
                        <a:pt x="110" y="37"/>
                      </a:lnTo>
                      <a:lnTo>
                        <a:pt x="113" y="54"/>
                      </a:lnTo>
                      <a:lnTo>
                        <a:pt x="110" y="73"/>
                      </a:lnTo>
                      <a:lnTo>
                        <a:pt x="101" y="88"/>
                      </a:lnTo>
                      <a:lnTo>
                        <a:pt x="89" y="100"/>
                      </a:lnTo>
                      <a:lnTo>
                        <a:pt x="74" y="107"/>
                      </a:lnTo>
                      <a:lnTo>
                        <a:pt x="56" y="110"/>
                      </a:lnTo>
                      <a:lnTo>
                        <a:pt x="39" y="107"/>
                      </a:lnTo>
                      <a:lnTo>
                        <a:pt x="24" y="100"/>
                      </a:lnTo>
                      <a:lnTo>
                        <a:pt x="11" y="88"/>
                      </a:lnTo>
                      <a:lnTo>
                        <a:pt x="3" y="73"/>
                      </a:lnTo>
                      <a:lnTo>
                        <a:pt x="0" y="54"/>
                      </a:lnTo>
                      <a:lnTo>
                        <a:pt x="3" y="37"/>
                      </a:lnTo>
                      <a:lnTo>
                        <a:pt x="11" y="22"/>
                      </a:lnTo>
                      <a:lnTo>
                        <a:pt x="24" y="10"/>
                      </a:lnTo>
                      <a:lnTo>
                        <a:pt x="39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32"/>
                <p:cNvSpPr>
                  <a:spLocks/>
                </p:cNvSpPr>
                <p:nvPr/>
              </p:nvSpPr>
              <p:spPr bwMode="auto">
                <a:xfrm>
                  <a:off x="3905250" y="2851150"/>
                  <a:ext cx="19050" cy="17462"/>
                </a:xfrm>
                <a:custGeom>
                  <a:avLst/>
                  <a:gdLst>
                    <a:gd name="T0" fmla="*/ 56 w 113"/>
                    <a:gd name="T1" fmla="*/ 0 h 111"/>
                    <a:gd name="T2" fmla="*/ 71 w 113"/>
                    <a:gd name="T3" fmla="*/ 2 h 111"/>
                    <a:gd name="T4" fmla="*/ 85 w 113"/>
                    <a:gd name="T5" fmla="*/ 7 h 111"/>
                    <a:gd name="T6" fmla="*/ 96 w 113"/>
                    <a:gd name="T7" fmla="*/ 16 h 111"/>
                    <a:gd name="T8" fmla="*/ 105 w 113"/>
                    <a:gd name="T9" fmla="*/ 27 h 111"/>
                    <a:gd name="T10" fmla="*/ 111 w 113"/>
                    <a:gd name="T11" fmla="*/ 40 h 111"/>
                    <a:gd name="T12" fmla="*/ 113 w 113"/>
                    <a:gd name="T13" fmla="*/ 54 h 111"/>
                    <a:gd name="T14" fmla="*/ 111 w 113"/>
                    <a:gd name="T15" fmla="*/ 70 h 111"/>
                    <a:gd name="T16" fmla="*/ 105 w 113"/>
                    <a:gd name="T17" fmla="*/ 83 h 111"/>
                    <a:gd name="T18" fmla="*/ 96 w 113"/>
                    <a:gd name="T19" fmla="*/ 94 h 111"/>
                    <a:gd name="T20" fmla="*/ 85 w 113"/>
                    <a:gd name="T21" fmla="*/ 103 h 111"/>
                    <a:gd name="T22" fmla="*/ 71 w 113"/>
                    <a:gd name="T23" fmla="*/ 109 h 111"/>
                    <a:gd name="T24" fmla="*/ 56 w 113"/>
                    <a:gd name="T25" fmla="*/ 111 h 111"/>
                    <a:gd name="T26" fmla="*/ 42 w 113"/>
                    <a:gd name="T27" fmla="*/ 109 h 111"/>
                    <a:gd name="T28" fmla="*/ 28 w 113"/>
                    <a:gd name="T29" fmla="*/ 103 h 111"/>
                    <a:gd name="T30" fmla="*/ 16 w 113"/>
                    <a:gd name="T31" fmla="*/ 94 h 111"/>
                    <a:gd name="T32" fmla="*/ 7 w 113"/>
                    <a:gd name="T33" fmla="*/ 83 h 111"/>
                    <a:gd name="T34" fmla="*/ 2 w 113"/>
                    <a:gd name="T35" fmla="*/ 70 h 111"/>
                    <a:gd name="T36" fmla="*/ 0 w 113"/>
                    <a:gd name="T37" fmla="*/ 54 h 111"/>
                    <a:gd name="T38" fmla="*/ 2 w 113"/>
                    <a:gd name="T39" fmla="*/ 40 h 111"/>
                    <a:gd name="T40" fmla="*/ 8 w 113"/>
                    <a:gd name="T41" fmla="*/ 27 h 111"/>
                    <a:gd name="T42" fmla="*/ 17 w 113"/>
                    <a:gd name="T43" fmla="*/ 16 h 111"/>
                    <a:gd name="T44" fmla="*/ 29 w 113"/>
                    <a:gd name="T45" fmla="*/ 7 h 111"/>
                    <a:gd name="T46" fmla="*/ 42 w 113"/>
                    <a:gd name="T47" fmla="*/ 2 h 111"/>
                    <a:gd name="T48" fmla="*/ 56 w 113"/>
                    <a:gd name="T4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3" h="111">
                      <a:moveTo>
                        <a:pt x="56" y="0"/>
                      </a:moveTo>
                      <a:lnTo>
                        <a:pt x="71" y="2"/>
                      </a:lnTo>
                      <a:lnTo>
                        <a:pt x="85" y="7"/>
                      </a:lnTo>
                      <a:lnTo>
                        <a:pt x="96" y="16"/>
                      </a:lnTo>
                      <a:lnTo>
                        <a:pt x="105" y="27"/>
                      </a:lnTo>
                      <a:lnTo>
                        <a:pt x="111" y="40"/>
                      </a:lnTo>
                      <a:lnTo>
                        <a:pt x="113" y="54"/>
                      </a:lnTo>
                      <a:lnTo>
                        <a:pt x="111" y="70"/>
                      </a:lnTo>
                      <a:lnTo>
                        <a:pt x="105" y="83"/>
                      </a:lnTo>
                      <a:lnTo>
                        <a:pt x="96" y="94"/>
                      </a:lnTo>
                      <a:lnTo>
                        <a:pt x="85" y="103"/>
                      </a:lnTo>
                      <a:lnTo>
                        <a:pt x="71" y="109"/>
                      </a:lnTo>
                      <a:lnTo>
                        <a:pt x="56" y="111"/>
                      </a:lnTo>
                      <a:lnTo>
                        <a:pt x="42" y="109"/>
                      </a:lnTo>
                      <a:lnTo>
                        <a:pt x="28" y="103"/>
                      </a:lnTo>
                      <a:lnTo>
                        <a:pt x="16" y="94"/>
                      </a:lnTo>
                      <a:lnTo>
                        <a:pt x="7" y="83"/>
                      </a:lnTo>
                      <a:lnTo>
                        <a:pt x="2" y="70"/>
                      </a:lnTo>
                      <a:lnTo>
                        <a:pt x="0" y="54"/>
                      </a:lnTo>
                      <a:lnTo>
                        <a:pt x="2" y="40"/>
                      </a:lnTo>
                      <a:lnTo>
                        <a:pt x="8" y="27"/>
                      </a:lnTo>
                      <a:lnTo>
                        <a:pt x="17" y="16"/>
                      </a:lnTo>
                      <a:lnTo>
                        <a:pt x="29" y="7"/>
                      </a:lnTo>
                      <a:lnTo>
                        <a:pt x="42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22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76999"/>
          </a:xfrm>
          <a:prstGeom prst="rect">
            <a:avLst/>
          </a:prstGeom>
          <a:solidFill>
            <a:srgbClr val="28659C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2866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РЕГИОНАЛЬНОГО ПРОЕКТА «СОДЕЙСТВИЕ ЗАНЯТОСТИ»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525"/>
          <p:cNvSpPr>
            <a:spLocks/>
          </p:cNvSpPr>
          <p:nvPr/>
        </p:nvSpPr>
        <p:spPr bwMode="auto">
          <a:xfrm>
            <a:off x="1509384" y="1548639"/>
            <a:ext cx="3968706" cy="1003300"/>
          </a:xfrm>
          <a:prstGeom prst="rect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3559" y="1691046"/>
            <a:ext cx="8445977" cy="34317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lvl="1" indent="-285750" algn="just" defTabSz="5926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ищущие работу и безработные граждане, обратившиеся в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 занятости</a:t>
            </a:r>
          </a:p>
          <a:p>
            <a:pPr marL="285750" lvl="1" indent="-285750" algn="just" defTabSz="5926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Работники, находящиеся под риском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увольнения</a:t>
            </a:r>
          </a:p>
          <a:p>
            <a:pPr marL="285750" lvl="1" indent="-285750" algn="just" defTabSz="5926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Женщины,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состоящие в трудовых отношениях и имеющие детей дошкольного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находящиеся в отпуске по уходу за ребенком в возрасте до трех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pPr marL="285750" lvl="1" indent="-285750" algn="just" defTabSz="5926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в возрасте 50-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 и старше, граждане предпенсионного возраста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 defTabSz="5926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Незанятые молодые люди в возрасте до 35 лет либо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находящиеся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 риском увольнения или не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имеющие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образования</a:t>
            </a:r>
          </a:p>
          <a:p>
            <a:pPr marL="285750" lvl="1" indent="-285750" algn="just" defTabSz="5926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Граждане Украины и лица без гражданства, постоянно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проживающие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территории Украины, которые получили удостоверение беженца или свидетельство о предоставлении временного убежища на территории Российской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Федерации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525"/>
          <p:cNvSpPr>
            <a:spLocks/>
          </p:cNvSpPr>
          <p:nvPr/>
        </p:nvSpPr>
        <p:spPr bwMode="auto">
          <a:xfrm>
            <a:off x="149865" y="1615687"/>
            <a:ext cx="7345680" cy="1003300"/>
          </a:xfrm>
          <a:prstGeom prst="rect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1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9865" y="1112259"/>
            <a:ext cx="56991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ОТДЕЛЬНЫХ КАТЕГОРИЙ ГРАЖДАН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олилиния 126"/>
          <p:cNvSpPr/>
          <p:nvPr/>
        </p:nvSpPr>
        <p:spPr>
          <a:xfrm>
            <a:off x="0" y="5509027"/>
            <a:ext cx="2589483" cy="1348972"/>
          </a:xfrm>
          <a:custGeom>
            <a:avLst/>
            <a:gdLst>
              <a:gd name="connsiteX0" fmla="*/ 0 w 1857374"/>
              <a:gd name="connsiteY0" fmla="*/ 0 h 600778"/>
              <a:gd name="connsiteX1" fmla="*/ 1857374 w 1857374"/>
              <a:gd name="connsiteY1" fmla="*/ 0 h 600778"/>
              <a:gd name="connsiteX2" fmla="*/ 1857374 w 1857374"/>
              <a:gd name="connsiteY2" fmla="*/ 600778 h 600778"/>
              <a:gd name="connsiteX3" fmla="*/ 0 w 1857374"/>
              <a:gd name="connsiteY3" fmla="*/ 600778 h 600778"/>
              <a:gd name="connsiteX4" fmla="*/ 0 w 1857374"/>
              <a:gd name="connsiteY4" fmla="*/ 0 h 60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600778">
                <a:moveTo>
                  <a:pt x="0" y="0"/>
                </a:moveTo>
                <a:lnTo>
                  <a:pt x="1857374" y="0"/>
                </a:lnTo>
                <a:lnTo>
                  <a:pt x="1857374" y="600778"/>
                </a:lnTo>
                <a:lnTo>
                  <a:pt x="0" y="6007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rgbClr r="0" g="0" b="0"/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94827" tIns="54187" rIns="94827" bIns="54187" numCol="1" spcCol="1270" anchor="ctr" anchorCtr="0">
            <a:noAutofit/>
          </a:bodyPr>
          <a:lstStyle/>
          <a:p>
            <a:pPr algn="ct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в форме субсидий на организацию обучения отдельных категорий граждан</a:t>
            </a:r>
          </a:p>
        </p:txBody>
      </p:sp>
      <p:sp>
        <p:nvSpPr>
          <p:cNvPr id="128" name="Полилиния 127"/>
          <p:cNvSpPr/>
          <p:nvPr/>
        </p:nvSpPr>
        <p:spPr>
          <a:xfrm>
            <a:off x="2589482" y="5509194"/>
            <a:ext cx="9602518" cy="1348806"/>
          </a:xfrm>
          <a:custGeom>
            <a:avLst/>
            <a:gdLst>
              <a:gd name="connsiteX0" fmla="*/ 0 w 1857374"/>
              <a:gd name="connsiteY0" fmla="*/ 0 h 2031299"/>
              <a:gd name="connsiteX1" fmla="*/ 1857374 w 1857374"/>
              <a:gd name="connsiteY1" fmla="*/ 0 h 2031299"/>
              <a:gd name="connsiteX2" fmla="*/ 1857374 w 1857374"/>
              <a:gd name="connsiteY2" fmla="*/ 2031299 h 2031299"/>
              <a:gd name="connsiteX3" fmla="*/ 0 w 1857374"/>
              <a:gd name="connsiteY3" fmla="*/ 2031299 h 2031299"/>
              <a:gd name="connsiteX4" fmla="*/ 0 w 1857374"/>
              <a:gd name="connsiteY4" fmla="*/ 0 h 2031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2031299">
                <a:moveTo>
                  <a:pt x="0" y="0"/>
                </a:moveTo>
                <a:lnTo>
                  <a:pt x="1857374" y="0"/>
                </a:lnTo>
                <a:lnTo>
                  <a:pt x="1857374" y="2031299"/>
                </a:lnTo>
                <a:lnTo>
                  <a:pt x="0" y="2031299"/>
                </a:lnTo>
                <a:lnTo>
                  <a:pt x="0" y="0"/>
                </a:lnTo>
                <a:close/>
              </a:path>
            </a:pathLst>
          </a:custGeom>
          <a:noFill/>
          <a:effectLst/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94827" bIns="106680" numCol="1" spcCol="1270" anchor="ctr" anchorCtr="0">
            <a:noAutofit/>
          </a:bodyPr>
          <a:lstStyle/>
          <a:p>
            <a:pPr marL="76198" lvl="1" indent="-191995" defTabSz="592652">
              <a:spcBef>
                <a:spcPts val="80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 «Агентство развития профессионального мастерства (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Ворлдскиллс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Россия)»</a:t>
            </a:r>
          </a:p>
          <a:p>
            <a:pPr marL="76198" lvl="1" indent="-191995" defTabSz="592652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«Российская академия народного хозяйства и государственной службы при Президенте Российской Федерации»</a:t>
            </a:r>
          </a:p>
          <a:p>
            <a:pPr marL="76198" lvl="1" indent="-191995" defTabSz="592652"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ФГАОУ ВО «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исследовательский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Томский государственный университет»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42782" y="26852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23230" y="884531"/>
            <a:ext cx="3268770" cy="462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104002" y="1691046"/>
            <a:ext cx="290722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ПРОШЛИ ОБУЧЕНИЕ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219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b="1" dirty="0" smtClean="0">
              <a:solidFill>
                <a:srgbClr val="88161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79,2%</a:t>
            </a:r>
            <a:r>
              <a:rPr lang="ru-RU" sz="2000" dirty="0">
                <a:solidFill>
                  <a:srgbClr val="88161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сохранили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занятость или трудоустроены на новое рабочее место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891228"/>
            <a:ext cx="2819400" cy="5006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02562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ЗАНЯТОСТИ НАСЕЛЕНИЯ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6086851"/>
            <a:ext cx="1219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Трудоустроено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51 908 граждан  (73%)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всех обратившихся в центры занятости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граждан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134957" y="1215665"/>
            <a:ext cx="8091844" cy="640048"/>
          </a:xfrm>
          <a:custGeom>
            <a:avLst/>
            <a:gdLst>
              <a:gd name="connsiteX0" fmla="*/ 0 w 10837881"/>
              <a:gd name="connsiteY0" fmla="*/ 64005 h 640048"/>
              <a:gd name="connsiteX1" fmla="*/ 64005 w 10837881"/>
              <a:gd name="connsiteY1" fmla="*/ 0 h 640048"/>
              <a:gd name="connsiteX2" fmla="*/ 10773876 w 10837881"/>
              <a:gd name="connsiteY2" fmla="*/ 0 h 640048"/>
              <a:gd name="connsiteX3" fmla="*/ 10837881 w 10837881"/>
              <a:gd name="connsiteY3" fmla="*/ 64005 h 640048"/>
              <a:gd name="connsiteX4" fmla="*/ 10837881 w 10837881"/>
              <a:gd name="connsiteY4" fmla="*/ 576043 h 640048"/>
              <a:gd name="connsiteX5" fmla="*/ 10773876 w 10837881"/>
              <a:gd name="connsiteY5" fmla="*/ 640048 h 640048"/>
              <a:gd name="connsiteX6" fmla="*/ 64005 w 10837881"/>
              <a:gd name="connsiteY6" fmla="*/ 640048 h 640048"/>
              <a:gd name="connsiteX7" fmla="*/ 0 w 10837881"/>
              <a:gd name="connsiteY7" fmla="*/ 576043 h 640048"/>
              <a:gd name="connsiteX8" fmla="*/ 0 w 10837881"/>
              <a:gd name="connsiteY8" fmla="*/ 64005 h 64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7881" h="640048">
                <a:moveTo>
                  <a:pt x="0" y="64005"/>
                </a:moveTo>
                <a:cubicBezTo>
                  <a:pt x="0" y="28656"/>
                  <a:pt x="28656" y="0"/>
                  <a:pt x="64005" y="0"/>
                </a:cubicBezTo>
                <a:lnTo>
                  <a:pt x="10773876" y="0"/>
                </a:lnTo>
                <a:cubicBezTo>
                  <a:pt x="10809225" y="0"/>
                  <a:pt x="10837881" y="28656"/>
                  <a:pt x="10837881" y="64005"/>
                </a:cubicBezTo>
                <a:lnTo>
                  <a:pt x="10837881" y="576043"/>
                </a:lnTo>
                <a:cubicBezTo>
                  <a:pt x="10837881" y="611392"/>
                  <a:pt x="10809225" y="640048"/>
                  <a:pt x="10773876" y="640048"/>
                </a:cubicBezTo>
                <a:lnTo>
                  <a:pt x="64005" y="640048"/>
                </a:lnTo>
                <a:cubicBezTo>
                  <a:pt x="28656" y="640048"/>
                  <a:pt x="0" y="611392"/>
                  <a:pt x="0" y="576043"/>
                </a:cubicBezTo>
                <a:lnTo>
                  <a:pt x="0" y="640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390" rIns="72391" bIns="7239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2000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тысячам граждан </a:t>
            </a: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оказано содействие в поиске работы</a:t>
            </a:r>
            <a:endParaRPr lang="ru-RU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3134957" y="1929633"/>
            <a:ext cx="8091844" cy="640048"/>
          </a:xfrm>
          <a:custGeom>
            <a:avLst/>
            <a:gdLst>
              <a:gd name="connsiteX0" fmla="*/ 0 w 10837881"/>
              <a:gd name="connsiteY0" fmla="*/ 64005 h 640048"/>
              <a:gd name="connsiteX1" fmla="*/ 64005 w 10837881"/>
              <a:gd name="connsiteY1" fmla="*/ 0 h 640048"/>
              <a:gd name="connsiteX2" fmla="*/ 10773876 w 10837881"/>
              <a:gd name="connsiteY2" fmla="*/ 0 h 640048"/>
              <a:gd name="connsiteX3" fmla="*/ 10837881 w 10837881"/>
              <a:gd name="connsiteY3" fmla="*/ 64005 h 640048"/>
              <a:gd name="connsiteX4" fmla="*/ 10837881 w 10837881"/>
              <a:gd name="connsiteY4" fmla="*/ 576043 h 640048"/>
              <a:gd name="connsiteX5" fmla="*/ 10773876 w 10837881"/>
              <a:gd name="connsiteY5" fmla="*/ 640048 h 640048"/>
              <a:gd name="connsiteX6" fmla="*/ 64005 w 10837881"/>
              <a:gd name="connsiteY6" fmla="*/ 640048 h 640048"/>
              <a:gd name="connsiteX7" fmla="*/ 0 w 10837881"/>
              <a:gd name="connsiteY7" fmla="*/ 576043 h 640048"/>
              <a:gd name="connsiteX8" fmla="*/ 0 w 10837881"/>
              <a:gd name="connsiteY8" fmla="*/ 64005 h 64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7881" h="640048">
                <a:moveTo>
                  <a:pt x="0" y="64005"/>
                </a:moveTo>
                <a:cubicBezTo>
                  <a:pt x="0" y="28656"/>
                  <a:pt x="28656" y="0"/>
                  <a:pt x="64005" y="0"/>
                </a:cubicBezTo>
                <a:lnTo>
                  <a:pt x="10773876" y="0"/>
                </a:lnTo>
                <a:cubicBezTo>
                  <a:pt x="10809225" y="0"/>
                  <a:pt x="10837881" y="28656"/>
                  <a:pt x="10837881" y="64005"/>
                </a:cubicBezTo>
                <a:lnTo>
                  <a:pt x="10837881" y="576043"/>
                </a:lnTo>
                <a:cubicBezTo>
                  <a:pt x="10837881" y="611392"/>
                  <a:pt x="10809225" y="640048"/>
                  <a:pt x="10773876" y="640048"/>
                </a:cubicBezTo>
                <a:lnTo>
                  <a:pt x="64005" y="640048"/>
                </a:lnTo>
                <a:cubicBezTo>
                  <a:pt x="28656" y="640048"/>
                  <a:pt x="0" y="611392"/>
                  <a:pt x="0" y="576043"/>
                </a:cubicBezTo>
                <a:lnTo>
                  <a:pt x="0" y="640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390" rIns="72391" bIns="7239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44</a:t>
            </a:r>
            <a:r>
              <a:rPr lang="ru-RU" sz="2000" kern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тысячи граждан </a:t>
            </a: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получили пособия по безработице</a:t>
            </a:r>
            <a:endParaRPr lang="ru-RU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3134957" y="2624052"/>
            <a:ext cx="8091844" cy="640048"/>
          </a:xfrm>
          <a:custGeom>
            <a:avLst/>
            <a:gdLst>
              <a:gd name="connsiteX0" fmla="*/ 0 w 10837881"/>
              <a:gd name="connsiteY0" fmla="*/ 64005 h 640048"/>
              <a:gd name="connsiteX1" fmla="*/ 64005 w 10837881"/>
              <a:gd name="connsiteY1" fmla="*/ 0 h 640048"/>
              <a:gd name="connsiteX2" fmla="*/ 10773876 w 10837881"/>
              <a:gd name="connsiteY2" fmla="*/ 0 h 640048"/>
              <a:gd name="connsiteX3" fmla="*/ 10837881 w 10837881"/>
              <a:gd name="connsiteY3" fmla="*/ 64005 h 640048"/>
              <a:gd name="connsiteX4" fmla="*/ 10837881 w 10837881"/>
              <a:gd name="connsiteY4" fmla="*/ 576043 h 640048"/>
              <a:gd name="connsiteX5" fmla="*/ 10773876 w 10837881"/>
              <a:gd name="connsiteY5" fmla="*/ 640048 h 640048"/>
              <a:gd name="connsiteX6" fmla="*/ 64005 w 10837881"/>
              <a:gd name="connsiteY6" fmla="*/ 640048 h 640048"/>
              <a:gd name="connsiteX7" fmla="*/ 0 w 10837881"/>
              <a:gd name="connsiteY7" fmla="*/ 576043 h 640048"/>
              <a:gd name="connsiteX8" fmla="*/ 0 w 10837881"/>
              <a:gd name="connsiteY8" fmla="*/ 64005 h 64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7881" h="640048">
                <a:moveTo>
                  <a:pt x="0" y="64005"/>
                </a:moveTo>
                <a:cubicBezTo>
                  <a:pt x="0" y="28656"/>
                  <a:pt x="28656" y="0"/>
                  <a:pt x="64005" y="0"/>
                </a:cubicBezTo>
                <a:lnTo>
                  <a:pt x="10773876" y="0"/>
                </a:lnTo>
                <a:cubicBezTo>
                  <a:pt x="10809225" y="0"/>
                  <a:pt x="10837881" y="28656"/>
                  <a:pt x="10837881" y="64005"/>
                </a:cubicBezTo>
                <a:lnTo>
                  <a:pt x="10837881" y="576043"/>
                </a:lnTo>
                <a:cubicBezTo>
                  <a:pt x="10837881" y="611392"/>
                  <a:pt x="10809225" y="640048"/>
                  <a:pt x="10773876" y="640048"/>
                </a:cubicBezTo>
                <a:lnTo>
                  <a:pt x="64005" y="640048"/>
                </a:lnTo>
                <a:cubicBezTo>
                  <a:pt x="28656" y="640048"/>
                  <a:pt x="0" y="611392"/>
                  <a:pt x="0" y="576043"/>
                </a:cubicBezTo>
                <a:lnTo>
                  <a:pt x="0" y="640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390" rIns="72391" bIns="7239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r>
              <a:rPr lang="ru-RU" sz="2000" kern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тысячам работодателей </a:t>
            </a: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оказано содействие в подборе работников</a:t>
            </a:r>
            <a:endParaRPr lang="ru-RU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3134957" y="3328105"/>
            <a:ext cx="8091844" cy="640048"/>
          </a:xfrm>
          <a:custGeom>
            <a:avLst/>
            <a:gdLst>
              <a:gd name="connsiteX0" fmla="*/ 0 w 10837881"/>
              <a:gd name="connsiteY0" fmla="*/ 64005 h 640048"/>
              <a:gd name="connsiteX1" fmla="*/ 64005 w 10837881"/>
              <a:gd name="connsiteY1" fmla="*/ 0 h 640048"/>
              <a:gd name="connsiteX2" fmla="*/ 10773876 w 10837881"/>
              <a:gd name="connsiteY2" fmla="*/ 0 h 640048"/>
              <a:gd name="connsiteX3" fmla="*/ 10837881 w 10837881"/>
              <a:gd name="connsiteY3" fmla="*/ 64005 h 640048"/>
              <a:gd name="connsiteX4" fmla="*/ 10837881 w 10837881"/>
              <a:gd name="connsiteY4" fmla="*/ 576043 h 640048"/>
              <a:gd name="connsiteX5" fmla="*/ 10773876 w 10837881"/>
              <a:gd name="connsiteY5" fmla="*/ 640048 h 640048"/>
              <a:gd name="connsiteX6" fmla="*/ 64005 w 10837881"/>
              <a:gd name="connsiteY6" fmla="*/ 640048 h 640048"/>
              <a:gd name="connsiteX7" fmla="*/ 0 w 10837881"/>
              <a:gd name="connsiteY7" fmla="*/ 576043 h 640048"/>
              <a:gd name="connsiteX8" fmla="*/ 0 w 10837881"/>
              <a:gd name="connsiteY8" fmla="*/ 64005 h 64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7881" h="640048">
                <a:moveTo>
                  <a:pt x="0" y="64005"/>
                </a:moveTo>
                <a:cubicBezTo>
                  <a:pt x="0" y="28656"/>
                  <a:pt x="28656" y="0"/>
                  <a:pt x="64005" y="0"/>
                </a:cubicBezTo>
                <a:lnTo>
                  <a:pt x="10773876" y="0"/>
                </a:lnTo>
                <a:cubicBezTo>
                  <a:pt x="10809225" y="0"/>
                  <a:pt x="10837881" y="28656"/>
                  <a:pt x="10837881" y="64005"/>
                </a:cubicBezTo>
                <a:lnTo>
                  <a:pt x="10837881" y="576043"/>
                </a:lnTo>
                <a:cubicBezTo>
                  <a:pt x="10837881" y="611392"/>
                  <a:pt x="10809225" y="640048"/>
                  <a:pt x="10773876" y="640048"/>
                </a:cubicBezTo>
                <a:lnTo>
                  <a:pt x="64005" y="640048"/>
                </a:lnTo>
                <a:cubicBezTo>
                  <a:pt x="28656" y="640048"/>
                  <a:pt x="0" y="611392"/>
                  <a:pt x="0" y="576043"/>
                </a:cubicBezTo>
                <a:lnTo>
                  <a:pt x="0" y="640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390" rIns="72391" bIns="7239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3 114 </a:t>
            </a:r>
            <a:r>
              <a:rPr lang="ru-RU" sz="2000" kern="1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 </a:t>
            </a: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приняли участие в оплачиваемых общественных работах</a:t>
            </a:r>
            <a:endParaRPr lang="ru-RU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3134957" y="4032158"/>
            <a:ext cx="8091844" cy="640048"/>
          </a:xfrm>
          <a:custGeom>
            <a:avLst/>
            <a:gdLst>
              <a:gd name="connsiteX0" fmla="*/ 0 w 10837881"/>
              <a:gd name="connsiteY0" fmla="*/ 64005 h 640048"/>
              <a:gd name="connsiteX1" fmla="*/ 64005 w 10837881"/>
              <a:gd name="connsiteY1" fmla="*/ 0 h 640048"/>
              <a:gd name="connsiteX2" fmla="*/ 10773876 w 10837881"/>
              <a:gd name="connsiteY2" fmla="*/ 0 h 640048"/>
              <a:gd name="connsiteX3" fmla="*/ 10837881 w 10837881"/>
              <a:gd name="connsiteY3" fmla="*/ 64005 h 640048"/>
              <a:gd name="connsiteX4" fmla="*/ 10837881 w 10837881"/>
              <a:gd name="connsiteY4" fmla="*/ 576043 h 640048"/>
              <a:gd name="connsiteX5" fmla="*/ 10773876 w 10837881"/>
              <a:gd name="connsiteY5" fmla="*/ 640048 h 640048"/>
              <a:gd name="connsiteX6" fmla="*/ 64005 w 10837881"/>
              <a:gd name="connsiteY6" fmla="*/ 640048 h 640048"/>
              <a:gd name="connsiteX7" fmla="*/ 0 w 10837881"/>
              <a:gd name="connsiteY7" fmla="*/ 576043 h 640048"/>
              <a:gd name="connsiteX8" fmla="*/ 0 w 10837881"/>
              <a:gd name="connsiteY8" fmla="*/ 64005 h 64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7881" h="640048">
                <a:moveTo>
                  <a:pt x="0" y="64005"/>
                </a:moveTo>
                <a:cubicBezTo>
                  <a:pt x="0" y="28656"/>
                  <a:pt x="28656" y="0"/>
                  <a:pt x="64005" y="0"/>
                </a:cubicBezTo>
                <a:lnTo>
                  <a:pt x="10773876" y="0"/>
                </a:lnTo>
                <a:cubicBezTo>
                  <a:pt x="10809225" y="0"/>
                  <a:pt x="10837881" y="28656"/>
                  <a:pt x="10837881" y="64005"/>
                </a:cubicBezTo>
                <a:lnTo>
                  <a:pt x="10837881" y="576043"/>
                </a:lnTo>
                <a:cubicBezTo>
                  <a:pt x="10837881" y="611392"/>
                  <a:pt x="10809225" y="640048"/>
                  <a:pt x="10773876" y="640048"/>
                </a:cubicBezTo>
                <a:lnTo>
                  <a:pt x="64005" y="640048"/>
                </a:lnTo>
                <a:cubicBezTo>
                  <a:pt x="28656" y="640048"/>
                  <a:pt x="0" y="611392"/>
                  <a:pt x="0" y="576043"/>
                </a:cubicBezTo>
                <a:lnTo>
                  <a:pt x="0" y="640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390" rIns="72391" bIns="7239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1 663 </a:t>
            </a:r>
            <a:r>
              <a:rPr lang="ru-RU" sz="2000" kern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безработных гражданина </a:t>
            </a: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были временно трудоустроены </a:t>
            </a:r>
            <a:endParaRPr lang="ru-RU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3134957" y="4733186"/>
            <a:ext cx="8091844" cy="640048"/>
          </a:xfrm>
          <a:custGeom>
            <a:avLst/>
            <a:gdLst>
              <a:gd name="connsiteX0" fmla="*/ 0 w 10837881"/>
              <a:gd name="connsiteY0" fmla="*/ 64005 h 640048"/>
              <a:gd name="connsiteX1" fmla="*/ 64005 w 10837881"/>
              <a:gd name="connsiteY1" fmla="*/ 0 h 640048"/>
              <a:gd name="connsiteX2" fmla="*/ 10773876 w 10837881"/>
              <a:gd name="connsiteY2" fmla="*/ 0 h 640048"/>
              <a:gd name="connsiteX3" fmla="*/ 10837881 w 10837881"/>
              <a:gd name="connsiteY3" fmla="*/ 64005 h 640048"/>
              <a:gd name="connsiteX4" fmla="*/ 10837881 w 10837881"/>
              <a:gd name="connsiteY4" fmla="*/ 576043 h 640048"/>
              <a:gd name="connsiteX5" fmla="*/ 10773876 w 10837881"/>
              <a:gd name="connsiteY5" fmla="*/ 640048 h 640048"/>
              <a:gd name="connsiteX6" fmla="*/ 64005 w 10837881"/>
              <a:gd name="connsiteY6" fmla="*/ 640048 h 640048"/>
              <a:gd name="connsiteX7" fmla="*/ 0 w 10837881"/>
              <a:gd name="connsiteY7" fmla="*/ 576043 h 640048"/>
              <a:gd name="connsiteX8" fmla="*/ 0 w 10837881"/>
              <a:gd name="connsiteY8" fmla="*/ 64005 h 64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37881" h="640048">
                <a:moveTo>
                  <a:pt x="0" y="64005"/>
                </a:moveTo>
                <a:cubicBezTo>
                  <a:pt x="0" y="28656"/>
                  <a:pt x="28656" y="0"/>
                  <a:pt x="64005" y="0"/>
                </a:cubicBezTo>
                <a:lnTo>
                  <a:pt x="10773876" y="0"/>
                </a:lnTo>
                <a:cubicBezTo>
                  <a:pt x="10809225" y="0"/>
                  <a:pt x="10837881" y="28656"/>
                  <a:pt x="10837881" y="64005"/>
                </a:cubicBezTo>
                <a:lnTo>
                  <a:pt x="10837881" y="576043"/>
                </a:lnTo>
                <a:cubicBezTo>
                  <a:pt x="10837881" y="611392"/>
                  <a:pt x="10809225" y="640048"/>
                  <a:pt x="10773876" y="640048"/>
                </a:cubicBezTo>
                <a:lnTo>
                  <a:pt x="64005" y="640048"/>
                </a:lnTo>
                <a:cubicBezTo>
                  <a:pt x="28656" y="640048"/>
                  <a:pt x="0" y="611392"/>
                  <a:pt x="0" y="576043"/>
                </a:cubicBezTo>
                <a:lnTo>
                  <a:pt x="0" y="640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72390" rIns="72391" bIns="72390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2246</a:t>
            </a:r>
            <a:r>
              <a:rPr lang="ru-RU" sz="2000" kern="12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человек </a:t>
            </a:r>
            <a:r>
              <a:rPr lang="ru-RU" kern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открыли собственное дело</a:t>
            </a:r>
            <a:endParaRPr lang="ru-RU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2" name="Group 984"/>
          <p:cNvGrpSpPr/>
          <p:nvPr/>
        </p:nvGrpSpPr>
        <p:grpSpPr>
          <a:xfrm>
            <a:off x="1748215" y="1332898"/>
            <a:ext cx="441287" cy="447988"/>
            <a:chOff x="3527425" y="3462338"/>
            <a:chExt cx="528638" cy="554037"/>
          </a:xfrm>
          <a:solidFill>
            <a:schemeClr val="accent5">
              <a:lumMod val="50000"/>
            </a:schemeClr>
          </a:solidFill>
        </p:grpSpPr>
        <p:sp>
          <p:nvSpPr>
            <p:cNvPr id="23" name="Freeform 301"/>
            <p:cNvSpPr>
              <a:spLocks noEditPoints="1"/>
            </p:cNvSpPr>
            <p:nvPr/>
          </p:nvSpPr>
          <p:spPr bwMode="auto">
            <a:xfrm>
              <a:off x="3592513" y="3462338"/>
              <a:ext cx="103188" cy="142875"/>
            </a:xfrm>
            <a:custGeom>
              <a:avLst/>
              <a:gdLst>
                <a:gd name="T0" fmla="*/ 366 w 650"/>
                <a:gd name="T1" fmla="*/ 351 h 908"/>
                <a:gd name="T2" fmla="*/ 311 w 650"/>
                <a:gd name="T3" fmla="*/ 382 h 908"/>
                <a:gd name="T4" fmla="*/ 240 w 650"/>
                <a:gd name="T5" fmla="*/ 410 h 908"/>
                <a:gd name="T6" fmla="*/ 151 w 650"/>
                <a:gd name="T7" fmla="*/ 429 h 908"/>
                <a:gd name="T8" fmla="*/ 168 w 650"/>
                <a:gd name="T9" fmla="*/ 645 h 908"/>
                <a:gd name="T10" fmla="*/ 188 w 650"/>
                <a:gd name="T11" fmla="*/ 694 h 908"/>
                <a:gd name="T12" fmla="*/ 224 w 650"/>
                <a:gd name="T13" fmla="*/ 734 h 908"/>
                <a:gd name="T14" fmla="*/ 272 w 650"/>
                <a:gd name="T15" fmla="*/ 760 h 908"/>
                <a:gd name="T16" fmla="*/ 325 w 650"/>
                <a:gd name="T17" fmla="*/ 769 h 908"/>
                <a:gd name="T18" fmla="*/ 378 w 650"/>
                <a:gd name="T19" fmla="*/ 760 h 908"/>
                <a:gd name="T20" fmla="*/ 426 w 650"/>
                <a:gd name="T21" fmla="*/ 734 h 908"/>
                <a:gd name="T22" fmla="*/ 462 w 650"/>
                <a:gd name="T23" fmla="*/ 694 h 908"/>
                <a:gd name="T24" fmla="*/ 483 w 650"/>
                <a:gd name="T25" fmla="*/ 645 h 908"/>
                <a:gd name="T26" fmla="*/ 502 w 650"/>
                <a:gd name="T27" fmla="*/ 383 h 908"/>
                <a:gd name="T28" fmla="*/ 440 w 650"/>
                <a:gd name="T29" fmla="*/ 363 h 908"/>
                <a:gd name="T30" fmla="*/ 389 w 650"/>
                <a:gd name="T31" fmla="*/ 336 h 908"/>
                <a:gd name="T32" fmla="*/ 473 w 650"/>
                <a:gd name="T33" fmla="*/ 224 h 908"/>
                <a:gd name="T34" fmla="*/ 481 w 650"/>
                <a:gd name="T35" fmla="*/ 228 h 908"/>
                <a:gd name="T36" fmla="*/ 496 w 650"/>
                <a:gd name="T37" fmla="*/ 236 h 908"/>
                <a:gd name="T38" fmla="*/ 508 w 650"/>
                <a:gd name="T39" fmla="*/ 219 h 908"/>
                <a:gd name="T40" fmla="*/ 489 w 650"/>
                <a:gd name="T41" fmla="*/ 181 h 908"/>
                <a:gd name="T42" fmla="*/ 223 w 650"/>
                <a:gd name="T43" fmla="*/ 142 h 908"/>
                <a:gd name="T44" fmla="*/ 184 w 650"/>
                <a:gd name="T45" fmla="*/ 159 h 908"/>
                <a:gd name="T46" fmla="*/ 155 w 650"/>
                <a:gd name="T47" fmla="*/ 190 h 908"/>
                <a:gd name="T48" fmla="*/ 140 w 650"/>
                <a:gd name="T49" fmla="*/ 231 h 908"/>
                <a:gd name="T50" fmla="*/ 143 w 650"/>
                <a:gd name="T51" fmla="*/ 289 h 908"/>
                <a:gd name="T52" fmla="*/ 213 w 650"/>
                <a:gd name="T53" fmla="*/ 272 h 908"/>
                <a:gd name="T54" fmla="*/ 266 w 650"/>
                <a:gd name="T55" fmla="*/ 250 h 908"/>
                <a:gd name="T56" fmla="*/ 303 w 650"/>
                <a:gd name="T57" fmla="*/ 226 h 908"/>
                <a:gd name="T58" fmla="*/ 325 w 650"/>
                <a:gd name="T59" fmla="*/ 206 h 908"/>
                <a:gd name="T60" fmla="*/ 336 w 650"/>
                <a:gd name="T61" fmla="*/ 193 h 908"/>
                <a:gd name="T62" fmla="*/ 244 w 650"/>
                <a:gd name="T63" fmla="*/ 140 h 908"/>
                <a:gd name="T64" fmla="*/ 406 w 650"/>
                <a:gd name="T65" fmla="*/ 0 h 908"/>
                <a:gd name="T66" fmla="*/ 471 w 650"/>
                <a:gd name="T67" fmla="*/ 10 h 908"/>
                <a:gd name="T68" fmla="*/ 532 w 650"/>
                <a:gd name="T69" fmla="*/ 36 h 908"/>
                <a:gd name="T70" fmla="*/ 584 w 650"/>
                <a:gd name="T71" fmla="*/ 78 h 908"/>
                <a:gd name="T72" fmla="*/ 622 w 650"/>
                <a:gd name="T73" fmla="*/ 133 h 908"/>
                <a:gd name="T74" fmla="*/ 644 w 650"/>
                <a:gd name="T75" fmla="*/ 194 h 908"/>
                <a:gd name="T76" fmla="*/ 650 w 650"/>
                <a:gd name="T77" fmla="*/ 261 h 908"/>
                <a:gd name="T78" fmla="*/ 626 w 650"/>
                <a:gd name="T79" fmla="*/ 627 h 908"/>
                <a:gd name="T80" fmla="*/ 611 w 650"/>
                <a:gd name="T81" fmla="*/ 701 h 908"/>
                <a:gd name="T82" fmla="*/ 580 w 650"/>
                <a:gd name="T83" fmla="*/ 769 h 908"/>
                <a:gd name="T84" fmla="*/ 532 w 650"/>
                <a:gd name="T85" fmla="*/ 827 h 908"/>
                <a:gd name="T86" fmla="*/ 470 w 650"/>
                <a:gd name="T87" fmla="*/ 871 h 908"/>
                <a:gd name="T88" fmla="*/ 399 w 650"/>
                <a:gd name="T89" fmla="*/ 899 h 908"/>
                <a:gd name="T90" fmla="*/ 325 w 650"/>
                <a:gd name="T91" fmla="*/ 908 h 908"/>
                <a:gd name="T92" fmla="*/ 251 w 650"/>
                <a:gd name="T93" fmla="*/ 899 h 908"/>
                <a:gd name="T94" fmla="*/ 180 w 650"/>
                <a:gd name="T95" fmla="*/ 871 h 908"/>
                <a:gd name="T96" fmla="*/ 118 w 650"/>
                <a:gd name="T97" fmla="*/ 827 h 908"/>
                <a:gd name="T98" fmla="*/ 72 w 650"/>
                <a:gd name="T99" fmla="*/ 769 h 908"/>
                <a:gd name="T100" fmla="*/ 40 w 650"/>
                <a:gd name="T101" fmla="*/ 701 h 908"/>
                <a:gd name="T102" fmla="*/ 25 w 650"/>
                <a:gd name="T103" fmla="*/ 627 h 908"/>
                <a:gd name="T104" fmla="*/ 0 w 650"/>
                <a:gd name="T105" fmla="*/ 261 h 908"/>
                <a:gd name="T106" fmla="*/ 6 w 650"/>
                <a:gd name="T107" fmla="*/ 194 h 908"/>
                <a:gd name="T108" fmla="*/ 28 w 650"/>
                <a:gd name="T109" fmla="*/ 133 h 908"/>
                <a:gd name="T110" fmla="*/ 66 w 650"/>
                <a:gd name="T111" fmla="*/ 78 h 908"/>
                <a:gd name="T112" fmla="*/ 118 w 650"/>
                <a:gd name="T113" fmla="*/ 36 h 908"/>
                <a:gd name="T114" fmla="*/ 179 w 650"/>
                <a:gd name="T115" fmla="*/ 10 h 908"/>
                <a:gd name="T116" fmla="*/ 244 w 650"/>
                <a:gd name="T117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0" h="908">
                  <a:moveTo>
                    <a:pt x="389" y="336"/>
                  </a:moveTo>
                  <a:lnTo>
                    <a:pt x="366" y="351"/>
                  </a:lnTo>
                  <a:lnTo>
                    <a:pt x="341" y="367"/>
                  </a:lnTo>
                  <a:lnTo>
                    <a:pt x="311" y="382"/>
                  </a:lnTo>
                  <a:lnTo>
                    <a:pt x="278" y="397"/>
                  </a:lnTo>
                  <a:lnTo>
                    <a:pt x="240" y="410"/>
                  </a:lnTo>
                  <a:lnTo>
                    <a:pt x="198" y="420"/>
                  </a:lnTo>
                  <a:lnTo>
                    <a:pt x="151" y="429"/>
                  </a:lnTo>
                  <a:lnTo>
                    <a:pt x="164" y="618"/>
                  </a:lnTo>
                  <a:lnTo>
                    <a:pt x="168" y="645"/>
                  </a:lnTo>
                  <a:lnTo>
                    <a:pt x="177" y="671"/>
                  </a:lnTo>
                  <a:lnTo>
                    <a:pt x="188" y="694"/>
                  </a:lnTo>
                  <a:lnTo>
                    <a:pt x="205" y="715"/>
                  </a:lnTo>
                  <a:lnTo>
                    <a:pt x="224" y="734"/>
                  </a:lnTo>
                  <a:lnTo>
                    <a:pt x="248" y="749"/>
                  </a:lnTo>
                  <a:lnTo>
                    <a:pt x="272" y="760"/>
                  </a:lnTo>
                  <a:lnTo>
                    <a:pt x="299" y="767"/>
                  </a:lnTo>
                  <a:lnTo>
                    <a:pt x="325" y="769"/>
                  </a:lnTo>
                  <a:lnTo>
                    <a:pt x="352" y="767"/>
                  </a:lnTo>
                  <a:lnTo>
                    <a:pt x="378" y="760"/>
                  </a:lnTo>
                  <a:lnTo>
                    <a:pt x="404" y="749"/>
                  </a:lnTo>
                  <a:lnTo>
                    <a:pt x="426" y="734"/>
                  </a:lnTo>
                  <a:lnTo>
                    <a:pt x="446" y="715"/>
                  </a:lnTo>
                  <a:lnTo>
                    <a:pt x="462" y="694"/>
                  </a:lnTo>
                  <a:lnTo>
                    <a:pt x="475" y="671"/>
                  </a:lnTo>
                  <a:lnTo>
                    <a:pt x="483" y="645"/>
                  </a:lnTo>
                  <a:lnTo>
                    <a:pt x="487" y="618"/>
                  </a:lnTo>
                  <a:lnTo>
                    <a:pt x="502" y="383"/>
                  </a:lnTo>
                  <a:lnTo>
                    <a:pt x="468" y="373"/>
                  </a:lnTo>
                  <a:lnTo>
                    <a:pt x="440" y="363"/>
                  </a:lnTo>
                  <a:lnTo>
                    <a:pt x="417" y="352"/>
                  </a:lnTo>
                  <a:lnTo>
                    <a:pt x="389" y="336"/>
                  </a:lnTo>
                  <a:close/>
                  <a:moveTo>
                    <a:pt x="489" y="181"/>
                  </a:moveTo>
                  <a:lnTo>
                    <a:pt x="473" y="224"/>
                  </a:lnTo>
                  <a:lnTo>
                    <a:pt x="477" y="226"/>
                  </a:lnTo>
                  <a:lnTo>
                    <a:pt x="481" y="228"/>
                  </a:lnTo>
                  <a:lnTo>
                    <a:pt x="486" y="232"/>
                  </a:lnTo>
                  <a:lnTo>
                    <a:pt x="496" y="236"/>
                  </a:lnTo>
                  <a:lnTo>
                    <a:pt x="511" y="240"/>
                  </a:lnTo>
                  <a:lnTo>
                    <a:pt x="508" y="219"/>
                  </a:lnTo>
                  <a:lnTo>
                    <a:pt x="500" y="200"/>
                  </a:lnTo>
                  <a:lnTo>
                    <a:pt x="489" y="181"/>
                  </a:lnTo>
                  <a:close/>
                  <a:moveTo>
                    <a:pt x="244" y="140"/>
                  </a:moveTo>
                  <a:lnTo>
                    <a:pt x="223" y="142"/>
                  </a:lnTo>
                  <a:lnTo>
                    <a:pt x="203" y="149"/>
                  </a:lnTo>
                  <a:lnTo>
                    <a:pt x="184" y="159"/>
                  </a:lnTo>
                  <a:lnTo>
                    <a:pt x="168" y="173"/>
                  </a:lnTo>
                  <a:lnTo>
                    <a:pt x="155" y="190"/>
                  </a:lnTo>
                  <a:lnTo>
                    <a:pt x="146" y="209"/>
                  </a:lnTo>
                  <a:lnTo>
                    <a:pt x="140" y="231"/>
                  </a:lnTo>
                  <a:lnTo>
                    <a:pt x="139" y="252"/>
                  </a:lnTo>
                  <a:lnTo>
                    <a:pt x="143" y="289"/>
                  </a:lnTo>
                  <a:lnTo>
                    <a:pt x="180" y="281"/>
                  </a:lnTo>
                  <a:lnTo>
                    <a:pt x="213" y="272"/>
                  </a:lnTo>
                  <a:lnTo>
                    <a:pt x="241" y="261"/>
                  </a:lnTo>
                  <a:lnTo>
                    <a:pt x="266" y="250"/>
                  </a:lnTo>
                  <a:lnTo>
                    <a:pt x="286" y="238"/>
                  </a:lnTo>
                  <a:lnTo>
                    <a:pt x="303" y="226"/>
                  </a:lnTo>
                  <a:lnTo>
                    <a:pt x="315" y="216"/>
                  </a:lnTo>
                  <a:lnTo>
                    <a:pt x="325" y="206"/>
                  </a:lnTo>
                  <a:lnTo>
                    <a:pt x="331" y="199"/>
                  </a:lnTo>
                  <a:lnTo>
                    <a:pt x="336" y="193"/>
                  </a:lnTo>
                  <a:lnTo>
                    <a:pt x="356" y="140"/>
                  </a:lnTo>
                  <a:lnTo>
                    <a:pt x="244" y="140"/>
                  </a:lnTo>
                  <a:close/>
                  <a:moveTo>
                    <a:pt x="244" y="0"/>
                  </a:moveTo>
                  <a:lnTo>
                    <a:pt x="406" y="0"/>
                  </a:lnTo>
                  <a:lnTo>
                    <a:pt x="440" y="4"/>
                  </a:lnTo>
                  <a:lnTo>
                    <a:pt x="471" y="10"/>
                  </a:lnTo>
                  <a:lnTo>
                    <a:pt x="503" y="21"/>
                  </a:lnTo>
                  <a:lnTo>
                    <a:pt x="532" y="36"/>
                  </a:lnTo>
                  <a:lnTo>
                    <a:pt x="559" y="56"/>
                  </a:lnTo>
                  <a:lnTo>
                    <a:pt x="584" y="78"/>
                  </a:lnTo>
                  <a:lnTo>
                    <a:pt x="605" y="104"/>
                  </a:lnTo>
                  <a:lnTo>
                    <a:pt x="622" y="133"/>
                  </a:lnTo>
                  <a:lnTo>
                    <a:pt x="636" y="163"/>
                  </a:lnTo>
                  <a:lnTo>
                    <a:pt x="644" y="194"/>
                  </a:lnTo>
                  <a:lnTo>
                    <a:pt x="650" y="227"/>
                  </a:lnTo>
                  <a:lnTo>
                    <a:pt x="650" y="261"/>
                  </a:lnTo>
                  <a:lnTo>
                    <a:pt x="645" y="334"/>
                  </a:lnTo>
                  <a:lnTo>
                    <a:pt x="626" y="627"/>
                  </a:lnTo>
                  <a:lnTo>
                    <a:pt x="621" y="665"/>
                  </a:lnTo>
                  <a:lnTo>
                    <a:pt x="611" y="701"/>
                  </a:lnTo>
                  <a:lnTo>
                    <a:pt x="598" y="736"/>
                  </a:lnTo>
                  <a:lnTo>
                    <a:pt x="580" y="769"/>
                  </a:lnTo>
                  <a:lnTo>
                    <a:pt x="557" y="799"/>
                  </a:lnTo>
                  <a:lnTo>
                    <a:pt x="532" y="827"/>
                  </a:lnTo>
                  <a:lnTo>
                    <a:pt x="503" y="851"/>
                  </a:lnTo>
                  <a:lnTo>
                    <a:pt x="470" y="871"/>
                  </a:lnTo>
                  <a:lnTo>
                    <a:pt x="435" y="887"/>
                  </a:lnTo>
                  <a:lnTo>
                    <a:pt x="399" y="899"/>
                  </a:lnTo>
                  <a:lnTo>
                    <a:pt x="362" y="906"/>
                  </a:lnTo>
                  <a:lnTo>
                    <a:pt x="325" y="908"/>
                  </a:lnTo>
                  <a:lnTo>
                    <a:pt x="288" y="906"/>
                  </a:lnTo>
                  <a:lnTo>
                    <a:pt x="251" y="899"/>
                  </a:lnTo>
                  <a:lnTo>
                    <a:pt x="215" y="887"/>
                  </a:lnTo>
                  <a:lnTo>
                    <a:pt x="180" y="871"/>
                  </a:lnTo>
                  <a:lnTo>
                    <a:pt x="148" y="851"/>
                  </a:lnTo>
                  <a:lnTo>
                    <a:pt x="118" y="827"/>
                  </a:lnTo>
                  <a:lnTo>
                    <a:pt x="93" y="799"/>
                  </a:lnTo>
                  <a:lnTo>
                    <a:pt x="72" y="769"/>
                  </a:lnTo>
                  <a:lnTo>
                    <a:pt x="53" y="736"/>
                  </a:lnTo>
                  <a:lnTo>
                    <a:pt x="40" y="701"/>
                  </a:lnTo>
                  <a:lnTo>
                    <a:pt x="30" y="665"/>
                  </a:lnTo>
                  <a:lnTo>
                    <a:pt x="25" y="627"/>
                  </a:lnTo>
                  <a:lnTo>
                    <a:pt x="8" y="371"/>
                  </a:lnTo>
                  <a:lnTo>
                    <a:pt x="0" y="261"/>
                  </a:lnTo>
                  <a:lnTo>
                    <a:pt x="1" y="227"/>
                  </a:lnTo>
                  <a:lnTo>
                    <a:pt x="6" y="194"/>
                  </a:lnTo>
                  <a:lnTo>
                    <a:pt x="15" y="163"/>
                  </a:lnTo>
                  <a:lnTo>
                    <a:pt x="28" y="133"/>
                  </a:lnTo>
                  <a:lnTo>
                    <a:pt x="45" y="104"/>
                  </a:lnTo>
                  <a:lnTo>
                    <a:pt x="66" y="78"/>
                  </a:lnTo>
                  <a:lnTo>
                    <a:pt x="91" y="56"/>
                  </a:lnTo>
                  <a:lnTo>
                    <a:pt x="118" y="36"/>
                  </a:lnTo>
                  <a:lnTo>
                    <a:pt x="148" y="21"/>
                  </a:lnTo>
                  <a:lnTo>
                    <a:pt x="179" y="10"/>
                  </a:lnTo>
                  <a:lnTo>
                    <a:pt x="212" y="4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" name="Freeform 302"/>
            <p:cNvSpPr>
              <a:spLocks noEditPoints="1"/>
            </p:cNvSpPr>
            <p:nvPr/>
          </p:nvSpPr>
          <p:spPr bwMode="auto">
            <a:xfrm>
              <a:off x="3527425" y="3611563"/>
              <a:ext cx="233363" cy="95250"/>
            </a:xfrm>
            <a:custGeom>
              <a:avLst/>
              <a:gdLst>
                <a:gd name="T0" fmla="*/ 443 w 1468"/>
                <a:gd name="T1" fmla="*/ 141 h 600"/>
                <a:gd name="T2" fmla="*/ 373 w 1468"/>
                <a:gd name="T3" fmla="*/ 155 h 600"/>
                <a:gd name="T4" fmla="*/ 299 w 1468"/>
                <a:gd name="T5" fmla="*/ 192 h 600"/>
                <a:gd name="T6" fmla="*/ 237 w 1468"/>
                <a:gd name="T7" fmla="*/ 247 h 600"/>
                <a:gd name="T8" fmla="*/ 191 w 1468"/>
                <a:gd name="T9" fmla="*/ 316 h 600"/>
                <a:gd name="T10" fmla="*/ 165 w 1468"/>
                <a:gd name="T11" fmla="*/ 395 h 600"/>
                <a:gd name="T12" fmla="*/ 1315 w 1468"/>
                <a:gd name="T13" fmla="*/ 461 h 600"/>
                <a:gd name="T14" fmla="*/ 1293 w 1468"/>
                <a:gd name="T15" fmla="*/ 354 h 600"/>
                <a:gd name="T16" fmla="*/ 1257 w 1468"/>
                <a:gd name="T17" fmla="*/ 280 h 600"/>
                <a:gd name="T18" fmla="*/ 1203 w 1468"/>
                <a:gd name="T19" fmla="*/ 217 h 600"/>
                <a:gd name="T20" fmla="*/ 1134 w 1468"/>
                <a:gd name="T21" fmla="*/ 171 h 600"/>
                <a:gd name="T22" fmla="*/ 1054 w 1468"/>
                <a:gd name="T23" fmla="*/ 145 h 600"/>
                <a:gd name="T24" fmla="*/ 996 w 1468"/>
                <a:gd name="T25" fmla="*/ 140 h 600"/>
                <a:gd name="T26" fmla="*/ 784 w 1468"/>
                <a:gd name="T27" fmla="*/ 301 h 600"/>
                <a:gd name="T28" fmla="*/ 752 w 1468"/>
                <a:gd name="T29" fmla="*/ 319 h 600"/>
                <a:gd name="T30" fmla="*/ 717 w 1468"/>
                <a:gd name="T31" fmla="*/ 319 h 600"/>
                <a:gd name="T32" fmla="*/ 685 w 1468"/>
                <a:gd name="T33" fmla="*/ 301 h 600"/>
                <a:gd name="T34" fmla="*/ 472 w 1468"/>
                <a:gd name="T35" fmla="*/ 140 h 600"/>
                <a:gd name="T36" fmla="*/ 553 w 1468"/>
                <a:gd name="T37" fmla="*/ 0 h 600"/>
                <a:gd name="T38" fmla="*/ 588 w 1468"/>
                <a:gd name="T39" fmla="*/ 9 h 600"/>
                <a:gd name="T40" fmla="*/ 734 w 1468"/>
                <a:gd name="T41" fmla="*/ 153 h 600"/>
                <a:gd name="T42" fmla="*/ 882 w 1468"/>
                <a:gd name="T43" fmla="*/ 9 h 600"/>
                <a:gd name="T44" fmla="*/ 917 w 1468"/>
                <a:gd name="T45" fmla="*/ 0 h 600"/>
                <a:gd name="T46" fmla="*/ 1039 w 1468"/>
                <a:gd name="T47" fmla="*/ 2 h 600"/>
                <a:gd name="T48" fmla="*/ 1129 w 1468"/>
                <a:gd name="T49" fmla="*/ 20 h 600"/>
                <a:gd name="T50" fmla="*/ 1220 w 1468"/>
                <a:gd name="T51" fmla="*/ 59 h 600"/>
                <a:gd name="T52" fmla="*/ 1298 w 1468"/>
                <a:gd name="T53" fmla="*/ 116 h 600"/>
                <a:gd name="T54" fmla="*/ 1363 w 1468"/>
                <a:gd name="T55" fmla="*/ 189 h 600"/>
                <a:gd name="T56" fmla="*/ 1412 w 1468"/>
                <a:gd name="T57" fmla="*/ 275 h 600"/>
                <a:gd name="T58" fmla="*/ 1441 w 1468"/>
                <a:gd name="T59" fmla="*/ 371 h 600"/>
                <a:gd name="T60" fmla="*/ 1467 w 1468"/>
                <a:gd name="T61" fmla="*/ 518 h 600"/>
                <a:gd name="T62" fmla="*/ 1466 w 1468"/>
                <a:gd name="T63" fmla="*/ 548 h 600"/>
                <a:gd name="T64" fmla="*/ 1452 w 1468"/>
                <a:gd name="T65" fmla="*/ 574 h 600"/>
                <a:gd name="T66" fmla="*/ 1428 w 1468"/>
                <a:gd name="T67" fmla="*/ 593 h 600"/>
                <a:gd name="T68" fmla="*/ 1398 w 1468"/>
                <a:gd name="T69" fmla="*/ 600 h 600"/>
                <a:gd name="T70" fmla="*/ 55 w 1468"/>
                <a:gd name="T71" fmla="*/ 598 h 600"/>
                <a:gd name="T72" fmla="*/ 28 w 1468"/>
                <a:gd name="T73" fmla="*/ 585 h 600"/>
                <a:gd name="T74" fmla="*/ 8 w 1468"/>
                <a:gd name="T75" fmla="*/ 562 h 600"/>
                <a:gd name="T76" fmla="*/ 0 w 1468"/>
                <a:gd name="T77" fmla="*/ 533 h 600"/>
                <a:gd name="T78" fmla="*/ 29 w 1468"/>
                <a:gd name="T79" fmla="*/ 371 h 600"/>
                <a:gd name="T80" fmla="*/ 57 w 1468"/>
                <a:gd name="T81" fmla="*/ 275 h 600"/>
                <a:gd name="T82" fmla="*/ 105 w 1468"/>
                <a:gd name="T83" fmla="*/ 189 h 600"/>
                <a:gd name="T84" fmla="*/ 170 w 1468"/>
                <a:gd name="T85" fmla="*/ 116 h 600"/>
                <a:gd name="T86" fmla="*/ 249 w 1468"/>
                <a:gd name="T87" fmla="*/ 59 h 600"/>
                <a:gd name="T88" fmla="*/ 339 w 1468"/>
                <a:gd name="T89" fmla="*/ 20 h 600"/>
                <a:gd name="T90" fmla="*/ 430 w 1468"/>
                <a:gd name="T91" fmla="*/ 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68" h="600">
                  <a:moveTo>
                    <a:pt x="472" y="140"/>
                  </a:moveTo>
                  <a:lnTo>
                    <a:pt x="443" y="141"/>
                  </a:lnTo>
                  <a:lnTo>
                    <a:pt x="414" y="145"/>
                  </a:lnTo>
                  <a:lnTo>
                    <a:pt x="373" y="155"/>
                  </a:lnTo>
                  <a:lnTo>
                    <a:pt x="334" y="171"/>
                  </a:lnTo>
                  <a:lnTo>
                    <a:pt x="299" y="192"/>
                  </a:lnTo>
                  <a:lnTo>
                    <a:pt x="266" y="217"/>
                  </a:lnTo>
                  <a:lnTo>
                    <a:pt x="237" y="247"/>
                  </a:lnTo>
                  <a:lnTo>
                    <a:pt x="212" y="280"/>
                  </a:lnTo>
                  <a:lnTo>
                    <a:pt x="191" y="316"/>
                  </a:lnTo>
                  <a:lnTo>
                    <a:pt x="176" y="354"/>
                  </a:lnTo>
                  <a:lnTo>
                    <a:pt x="165" y="395"/>
                  </a:lnTo>
                  <a:lnTo>
                    <a:pt x="154" y="461"/>
                  </a:lnTo>
                  <a:lnTo>
                    <a:pt x="1315" y="461"/>
                  </a:lnTo>
                  <a:lnTo>
                    <a:pt x="1304" y="395"/>
                  </a:lnTo>
                  <a:lnTo>
                    <a:pt x="1293" y="354"/>
                  </a:lnTo>
                  <a:lnTo>
                    <a:pt x="1277" y="316"/>
                  </a:lnTo>
                  <a:lnTo>
                    <a:pt x="1257" y="280"/>
                  </a:lnTo>
                  <a:lnTo>
                    <a:pt x="1232" y="247"/>
                  </a:lnTo>
                  <a:lnTo>
                    <a:pt x="1203" y="217"/>
                  </a:lnTo>
                  <a:lnTo>
                    <a:pt x="1170" y="192"/>
                  </a:lnTo>
                  <a:lnTo>
                    <a:pt x="1134" y="171"/>
                  </a:lnTo>
                  <a:lnTo>
                    <a:pt x="1096" y="155"/>
                  </a:lnTo>
                  <a:lnTo>
                    <a:pt x="1054" y="145"/>
                  </a:lnTo>
                  <a:lnTo>
                    <a:pt x="1026" y="141"/>
                  </a:lnTo>
                  <a:lnTo>
                    <a:pt x="996" y="140"/>
                  </a:lnTo>
                  <a:lnTo>
                    <a:pt x="945" y="140"/>
                  </a:lnTo>
                  <a:lnTo>
                    <a:pt x="784" y="301"/>
                  </a:lnTo>
                  <a:lnTo>
                    <a:pt x="769" y="312"/>
                  </a:lnTo>
                  <a:lnTo>
                    <a:pt x="752" y="319"/>
                  </a:lnTo>
                  <a:lnTo>
                    <a:pt x="734" y="321"/>
                  </a:lnTo>
                  <a:lnTo>
                    <a:pt x="717" y="319"/>
                  </a:lnTo>
                  <a:lnTo>
                    <a:pt x="700" y="312"/>
                  </a:lnTo>
                  <a:lnTo>
                    <a:pt x="685" y="301"/>
                  </a:lnTo>
                  <a:lnTo>
                    <a:pt x="524" y="140"/>
                  </a:lnTo>
                  <a:lnTo>
                    <a:pt x="472" y="140"/>
                  </a:lnTo>
                  <a:close/>
                  <a:moveTo>
                    <a:pt x="472" y="0"/>
                  </a:moveTo>
                  <a:lnTo>
                    <a:pt x="553" y="0"/>
                  </a:lnTo>
                  <a:lnTo>
                    <a:pt x="571" y="3"/>
                  </a:lnTo>
                  <a:lnTo>
                    <a:pt x="588" y="9"/>
                  </a:lnTo>
                  <a:lnTo>
                    <a:pt x="601" y="21"/>
                  </a:lnTo>
                  <a:lnTo>
                    <a:pt x="734" y="153"/>
                  </a:lnTo>
                  <a:lnTo>
                    <a:pt x="867" y="21"/>
                  </a:lnTo>
                  <a:lnTo>
                    <a:pt x="882" y="9"/>
                  </a:lnTo>
                  <a:lnTo>
                    <a:pt x="898" y="3"/>
                  </a:lnTo>
                  <a:lnTo>
                    <a:pt x="917" y="0"/>
                  </a:lnTo>
                  <a:lnTo>
                    <a:pt x="996" y="0"/>
                  </a:lnTo>
                  <a:lnTo>
                    <a:pt x="1039" y="2"/>
                  </a:lnTo>
                  <a:lnTo>
                    <a:pt x="1080" y="8"/>
                  </a:lnTo>
                  <a:lnTo>
                    <a:pt x="1129" y="20"/>
                  </a:lnTo>
                  <a:lnTo>
                    <a:pt x="1175" y="37"/>
                  </a:lnTo>
                  <a:lnTo>
                    <a:pt x="1220" y="59"/>
                  </a:lnTo>
                  <a:lnTo>
                    <a:pt x="1260" y="85"/>
                  </a:lnTo>
                  <a:lnTo>
                    <a:pt x="1298" y="116"/>
                  </a:lnTo>
                  <a:lnTo>
                    <a:pt x="1333" y="151"/>
                  </a:lnTo>
                  <a:lnTo>
                    <a:pt x="1363" y="189"/>
                  </a:lnTo>
                  <a:lnTo>
                    <a:pt x="1390" y="231"/>
                  </a:lnTo>
                  <a:lnTo>
                    <a:pt x="1412" y="275"/>
                  </a:lnTo>
                  <a:lnTo>
                    <a:pt x="1429" y="322"/>
                  </a:lnTo>
                  <a:lnTo>
                    <a:pt x="1441" y="371"/>
                  </a:lnTo>
                  <a:lnTo>
                    <a:pt x="1441" y="371"/>
                  </a:lnTo>
                  <a:lnTo>
                    <a:pt x="1467" y="518"/>
                  </a:lnTo>
                  <a:lnTo>
                    <a:pt x="1468" y="533"/>
                  </a:lnTo>
                  <a:lnTo>
                    <a:pt x="1466" y="548"/>
                  </a:lnTo>
                  <a:lnTo>
                    <a:pt x="1461" y="562"/>
                  </a:lnTo>
                  <a:lnTo>
                    <a:pt x="1452" y="574"/>
                  </a:lnTo>
                  <a:lnTo>
                    <a:pt x="1441" y="585"/>
                  </a:lnTo>
                  <a:lnTo>
                    <a:pt x="1428" y="593"/>
                  </a:lnTo>
                  <a:lnTo>
                    <a:pt x="1414" y="598"/>
                  </a:lnTo>
                  <a:lnTo>
                    <a:pt x="1398" y="600"/>
                  </a:lnTo>
                  <a:lnTo>
                    <a:pt x="70" y="600"/>
                  </a:lnTo>
                  <a:lnTo>
                    <a:pt x="55" y="598"/>
                  </a:lnTo>
                  <a:lnTo>
                    <a:pt x="40" y="593"/>
                  </a:lnTo>
                  <a:lnTo>
                    <a:pt x="28" y="585"/>
                  </a:lnTo>
                  <a:lnTo>
                    <a:pt x="17" y="574"/>
                  </a:lnTo>
                  <a:lnTo>
                    <a:pt x="8" y="562"/>
                  </a:lnTo>
                  <a:lnTo>
                    <a:pt x="3" y="548"/>
                  </a:lnTo>
                  <a:lnTo>
                    <a:pt x="0" y="533"/>
                  </a:lnTo>
                  <a:lnTo>
                    <a:pt x="1" y="518"/>
                  </a:lnTo>
                  <a:lnTo>
                    <a:pt x="29" y="371"/>
                  </a:lnTo>
                  <a:lnTo>
                    <a:pt x="40" y="322"/>
                  </a:lnTo>
                  <a:lnTo>
                    <a:pt x="57" y="275"/>
                  </a:lnTo>
                  <a:lnTo>
                    <a:pt x="78" y="231"/>
                  </a:lnTo>
                  <a:lnTo>
                    <a:pt x="105" y="189"/>
                  </a:lnTo>
                  <a:lnTo>
                    <a:pt x="136" y="151"/>
                  </a:lnTo>
                  <a:lnTo>
                    <a:pt x="170" y="116"/>
                  </a:lnTo>
                  <a:lnTo>
                    <a:pt x="208" y="85"/>
                  </a:lnTo>
                  <a:lnTo>
                    <a:pt x="249" y="59"/>
                  </a:lnTo>
                  <a:lnTo>
                    <a:pt x="293" y="37"/>
                  </a:lnTo>
                  <a:lnTo>
                    <a:pt x="339" y="20"/>
                  </a:lnTo>
                  <a:lnTo>
                    <a:pt x="388" y="8"/>
                  </a:lnTo>
                  <a:lnTo>
                    <a:pt x="430" y="2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5" name="Freeform 303"/>
            <p:cNvSpPr>
              <a:spLocks noEditPoints="1"/>
            </p:cNvSpPr>
            <p:nvPr/>
          </p:nvSpPr>
          <p:spPr bwMode="auto">
            <a:xfrm>
              <a:off x="3887788" y="3770313"/>
              <a:ext cx="103188" cy="144463"/>
            </a:xfrm>
            <a:custGeom>
              <a:avLst/>
              <a:gdLst>
                <a:gd name="T0" fmla="*/ 366 w 649"/>
                <a:gd name="T1" fmla="*/ 350 h 906"/>
                <a:gd name="T2" fmla="*/ 311 w 649"/>
                <a:gd name="T3" fmla="*/ 380 h 906"/>
                <a:gd name="T4" fmla="*/ 240 w 649"/>
                <a:gd name="T5" fmla="*/ 408 h 906"/>
                <a:gd name="T6" fmla="*/ 151 w 649"/>
                <a:gd name="T7" fmla="*/ 427 h 906"/>
                <a:gd name="T8" fmla="*/ 168 w 649"/>
                <a:gd name="T9" fmla="*/ 643 h 906"/>
                <a:gd name="T10" fmla="*/ 188 w 649"/>
                <a:gd name="T11" fmla="*/ 692 h 906"/>
                <a:gd name="T12" fmla="*/ 224 w 649"/>
                <a:gd name="T13" fmla="*/ 732 h 906"/>
                <a:gd name="T14" fmla="*/ 272 w 649"/>
                <a:gd name="T15" fmla="*/ 759 h 906"/>
                <a:gd name="T16" fmla="*/ 325 w 649"/>
                <a:gd name="T17" fmla="*/ 767 h 906"/>
                <a:gd name="T18" fmla="*/ 378 w 649"/>
                <a:gd name="T19" fmla="*/ 759 h 906"/>
                <a:gd name="T20" fmla="*/ 426 w 649"/>
                <a:gd name="T21" fmla="*/ 732 h 906"/>
                <a:gd name="T22" fmla="*/ 462 w 649"/>
                <a:gd name="T23" fmla="*/ 692 h 906"/>
                <a:gd name="T24" fmla="*/ 483 w 649"/>
                <a:gd name="T25" fmla="*/ 643 h 906"/>
                <a:gd name="T26" fmla="*/ 502 w 649"/>
                <a:gd name="T27" fmla="*/ 381 h 906"/>
                <a:gd name="T28" fmla="*/ 439 w 649"/>
                <a:gd name="T29" fmla="*/ 361 h 906"/>
                <a:gd name="T30" fmla="*/ 388 w 649"/>
                <a:gd name="T31" fmla="*/ 334 h 906"/>
                <a:gd name="T32" fmla="*/ 472 w 649"/>
                <a:gd name="T33" fmla="*/ 222 h 906"/>
                <a:gd name="T34" fmla="*/ 481 w 649"/>
                <a:gd name="T35" fmla="*/ 228 h 906"/>
                <a:gd name="T36" fmla="*/ 496 w 649"/>
                <a:gd name="T37" fmla="*/ 234 h 906"/>
                <a:gd name="T38" fmla="*/ 507 w 649"/>
                <a:gd name="T39" fmla="*/ 218 h 906"/>
                <a:gd name="T40" fmla="*/ 489 w 649"/>
                <a:gd name="T41" fmla="*/ 180 h 906"/>
                <a:gd name="T42" fmla="*/ 223 w 649"/>
                <a:gd name="T43" fmla="*/ 141 h 906"/>
                <a:gd name="T44" fmla="*/ 184 w 649"/>
                <a:gd name="T45" fmla="*/ 158 h 906"/>
                <a:gd name="T46" fmla="*/ 155 w 649"/>
                <a:gd name="T47" fmla="*/ 188 h 906"/>
                <a:gd name="T48" fmla="*/ 140 w 649"/>
                <a:gd name="T49" fmla="*/ 229 h 906"/>
                <a:gd name="T50" fmla="*/ 142 w 649"/>
                <a:gd name="T51" fmla="*/ 288 h 906"/>
                <a:gd name="T52" fmla="*/ 212 w 649"/>
                <a:gd name="T53" fmla="*/ 270 h 906"/>
                <a:gd name="T54" fmla="*/ 265 w 649"/>
                <a:gd name="T55" fmla="*/ 248 h 906"/>
                <a:gd name="T56" fmla="*/ 301 w 649"/>
                <a:gd name="T57" fmla="*/ 224 h 906"/>
                <a:gd name="T58" fmla="*/ 325 w 649"/>
                <a:gd name="T59" fmla="*/ 204 h 906"/>
                <a:gd name="T60" fmla="*/ 335 w 649"/>
                <a:gd name="T61" fmla="*/ 192 h 906"/>
                <a:gd name="T62" fmla="*/ 244 w 649"/>
                <a:gd name="T63" fmla="*/ 139 h 906"/>
                <a:gd name="T64" fmla="*/ 405 w 649"/>
                <a:gd name="T65" fmla="*/ 0 h 906"/>
                <a:gd name="T66" fmla="*/ 471 w 649"/>
                <a:gd name="T67" fmla="*/ 8 h 906"/>
                <a:gd name="T68" fmla="*/ 532 w 649"/>
                <a:gd name="T69" fmla="*/ 35 h 906"/>
                <a:gd name="T70" fmla="*/ 584 w 649"/>
                <a:gd name="T71" fmla="*/ 76 h 906"/>
                <a:gd name="T72" fmla="*/ 622 w 649"/>
                <a:gd name="T73" fmla="*/ 131 h 906"/>
                <a:gd name="T74" fmla="*/ 644 w 649"/>
                <a:gd name="T75" fmla="*/ 193 h 906"/>
                <a:gd name="T76" fmla="*/ 649 w 649"/>
                <a:gd name="T77" fmla="*/ 259 h 906"/>
                <a:gd name="T78" fmla="*/ 626 w 649"/>
                <a:gd name="T79" fmla="*/ 625 h 906"/>
                <a:gd name="T80" fmla="*/ 611 w 649"/>
                <a:gd name="T81" fmla="*/ 700 h 906"/>
                <a:gd name="T82" fmla="*/ 579 w 649"/>
                <a:gd name="T83" fmla="*/ 767 h 906"/>
                <a:gd name="T84" fmla="*/ 532 w 649"/>
                <a:gd name="T85" fmla="*/ 825 h 906"/>
                <a:gd name="T86" fmla="*/ 470 w 649"/>
                <a:gd name="T87" fmla="*/ 869 h 906"/>
                <a:gd name="T88" fmla="*/ 399 w 649"/>
                <a:gd name="T89" fmla="*/ 898 h 906"/>
                <a:gd name="T90" fmla="*/ 325 w 649"/>
                <a:gd name="T91" fmla="*/ 906 h 906"/>
                <a:gd name="T92" fmla="*/ 251 w 649"/>
                <a:gd name="T93" fmla="*/ 898 h 906"/>
                <a:gd name="T94" fmla="*/ 179 w 649"/>
                <a:gd name="T95" fmla="*/ 869 h 906"/>
                <a:gd name="T96" fmla="*/ 118 w 649"/>
                <a:gd name="T97" fmla="*/ 825 h 906"/>
                <a:gd name="T98" fmla="*/ 71 w 649"/>
                <a:gd name="T99" fmla="*/ 767 h 906"/>
                <a:gd name="T100" fmla="*/ 38 w 649"/>
                <a:gd name="T101" fmla="*/ 700 h 906"/>
                <a:gd name="T102" fmla="*/ 25 w 649"/>
                <a:gd name="T103" fmla="*/ 625 h 906"/>
                <a:gd name="T104" fmla="*/ 0 w 649"/>
                <a:gd name="T105" fmla="*/ 259 h 906"/>
                <a:gd name="T106" fmla="*/ 6 w 649"/>
                <a:gd name="T107" fmla="*/ 193 h 906"/>
                <a:gd name="T108" fmla="*/ 28 w 649"/>
                <a:gd name="T109" fmla="*/ 131 h 906"/>
                <a:gd name="T110" fmla="*/ 66 w 649"/>
                <a:gd name="T111" fmla="*/ 76 h 906"/>
                <a:gd name="T112" fmla="*/ 118 w 649"/>
                <a:gd name="T113" fmla="*/ 35 h 906"/>
                <a:gd name="T114" fmla="*/ 178 w 649"/>
                <a:gd name="T115" fmla="*/ 8 h 906"/>
                <a:gd name="T116" fmla="*/ 244 w 649"/>
                <a:gd name="T117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9" h="906">
                  <a:moveTo>
                    <a:pt x="388" y="334"/>
                  </a:moveTo>
                  <a:lnTo>
                    <a:pt x="366" y="350"/>
                  </a:lnTo>
                  <a:lnTo>
                    <a:pt x="341" y="365"/>
                  </a:lnTo>
                  <a:lnTo>
                    <a:pt x="311" y="380"/>
                  </a:lnTo>
                  <a:lnTo>
                    <a:pt x="277" y="395"/>
                  </a:lnTo>
                  <a:lnTo>
                    <a:pt x="240" y="408"/>
                  </a:lnTo>
                  <a:lnTo>
                    <a:pt x="198" y="419"/>
                  </a:lnTo>
                  <a:lnTo>
                    <a:pt x="151" y="427"/>
                  </a:lnTo>
                  <a:lnTo>
                    <a:pt x="164" y="616"/>
                  </a:lnTo>
                  <a:lnTo>
                    <a:pt x="168" y="643"/>
                  </a:lnTo>
                  <a:lnTo>
                    <a:pt x="176" y="669"/>
                  </a:lnTo>
                  <a:lnTo>
                    <a:pt x="188" y="692"/>
                  </a:lnTo>
                  <a:lnTo>
                    <a:pt x="205" y="713"/>
                  </a:lnTo>
                  <a:lnTo>
                    <a:pt x="224" y="732"/>
                  </a:lnTo>
                  <a:lnTo>
                    <a:pt x="247" y="747"/>
                  </a:lnTo>
                  <a:lnTo>
                    <a:pt x="272" y="759"/>
                  </a:lnTo>
                  <a:lnTo>
                    <a:pt x="298" y="765"/>
                  </a:lnTo>
                  <a:lnTo>
                    <a:pt x="325" y="767"/>
                  </a:lnTo>
                  <a:lnTo>
                    <a:pt x="351" y="765"/>
                  </a:lnTo>
                  <a:lnTo>
                    <a:pt x="378" y="759"/>
                  </a:lnTo>
                  <a:lnTo>
                    <a:pt x="403" y="747"/>
                  </a:lnTo>
                  <a:lnTo>
                    <a:pt x="426" y="732"/>
                  </a:lnTo>
                  <a:lnTo>
                    <a:pt x="446" y="713"/>
                  </a:lnTo>
                  <a:lnTo>
                    <a:pt x="462" y="692"/>
                  </a:lnTo>
                  <a:lnTo>
                    <a:pt x="474" y="669"/>
                  </a:lnTo>
                  <a:lnTo>
                    <a:pt x="483" y="643"/>
                  </a:lnTo>
                  <a:lnTo>
                    <a:pt x="487" y="616"/>
                  </a:lnTo>
                  <a:lnTo>
                    <a:pt x="502" y="381"/>
                  </a:lnTo>
                  <a:lnTo>
                    <a:pt x="468" y="371"/>
                  </a:lnTo>
                  <a:lnTo>
                    <a:pt x="439" y="361"/>
                  </a:lnTo>
                  <a:lnTo>
                    <a:pt x="417" y="351"/>
                  </a:lnTo>
                  <a:lnTo>
                    <a:pt x="388" y="334"/>
                  </a:lnTo>
                  <a:close/>
                  <a:moveTo>
                    <a:pt x="489" y="180"/>
                  </a:moveTo>
                  <a:lnTo>
                    <a:pt x="472" y="222"/>
                  </a:lnTo>
                  <a:lnTo>
                    <a:pt x="477" y="224"/>
                  </a:lnTo>
                  <a:lnTo>
                    <a:pt x="481" y="228"/>
                  </a:lnTo>
                  <a:lnTo>
                    <a:pt x="486" y="230"/>
                  </a:lnTo>
                  <a:lnTo>
                    <a:pt x="496" y="234"/>
                  </a:lnTo>
                  <a:lnTo>
                    <a:pt x="510" y="239"/>
                  </a:lnTo>
                  <a:lnTo>
                    <a:pt x="507" y="218"/>
                  </a:lnTo>
                  <a:lnTo>
                    <a:pt x="500" y="198"/>
                  </a:lnTo>
                  <a:lnTo>
                    <a:pt x="489" y="180"/>
                  </a:lnTo>
                  <a:close/>
                  <a:moveTo>
                    <a:pt x="244" y="139"/>
                  </a:moveTo>
                  <a:lnTo>
                    <a:pt x="223" y="141"/>
                  </a:lnTo>
                  <a:lnTo>
                    <a:pt x="203" y="147"/>
                  </a:lnTo>
                  <a:lnTo>
                    <a:pt x="184" y="158"/>
                  </a:lnTo>
                  <a:lnTo>
                    <a:pt x="168" y="171"/>
                  </a:lnTo>
                  <a:lnTo>
                    <a:pt x="155" y="188"/>
                  </a:lnTo>
                  <a:lnTo>
                    <a:pt x="146" y="209"/>
                  </a:lnTo>
                  <a:lnTo>
                    <a:pt x="140" y="229"/>
                  </a:lnTo>
                  <a:lnTo>
                    <a:pt x="139" y="250"/>
                  </a:lnTo>
                  <a:lnTo>
                    <a:pt x="142" y="288"/>
                  </a:lnTo>
                  <a:lnTo>
                    <a:pt x="179" y="280"/>
                  </a:lnTo>
                  <a:lnTo>
                    <a:pt x="212" y="270"/>
                  </a:lnTo>
                  <a:lnTo>
                    <a:pt x="241" y="259"/>
                  </a:lnTo>
                  <a:lnTo>
                    <a:pt x="265" y="248"/>
                  </a:lnTo>
                  <a:lnTo>
                    <a:pt x="286" y="236"/>
                  </a:lnTo>
                  <a:lnTo>
                    <a:pt x="301" y="224"/>
                  </a:lnTo>
                  <a:lnTo>
                    <a:pt x="315" y="214"/>
                  </a:lnTo>
                  <a:lnTo>
                    <a:pt x="325" y="204"/>
                  </a:lnTo>
                  <a:lnTo>
                    <a:pt x="331" y="197"/>
                  </a:lnTo>
                  <a:lnTo>
                    <a:pt x="335" y="192"/>
                  </a:lnTo>
                  <a:lnTo>
                    <a:pt x="356" y="139"/>
                  </a:lnTo>
                  <a:lnTo>
                    <a:pt x="244" y="139"/>
                  </a:lnTo>
                  <a:close/>
                  <a:moveTo>
                    <a:pt x="244" y="0"/>
                  </a:moveTo>
                  <a:lnTo>
                    <a:pt x="405" y="0"/>
                  </a:lnTo>
                  <a:lnTo>
                    <a:pt x="439" y="2"/>
                  </a:lnTo>
                  <a:lnTo>
                    <a:pt x="471" y="8"/>
                  </a:lnTo>
                  <a:lnTo>
                    <a:pt x="503" y="20"/>
                  </a:lnTo>
                  <a:lnTo>
                    <a:pt x="532" y="35"/>
                  </a:lnTo>
                  <a:lnTo>
                    <a:pt x="559" y="54"/>
                  </a:lnTo>
                  <a:lnTo>
                    <a:pt x="584" y="76"/>
                  </a:lnTo>
                  <a:lnTo>
                    <a:pt x="605" y="102"/>
                  </a:lnTo>
                  <a:lnTo>
                    <a:pt x="622" y="131"/>
                  </a:lnTo>
                  <a:lnTo>
                    <a:pt x="636" y="161"/>
                  </a:lnTo>
                  <a:lnTo>
                    <a:pt x="644" y="193"/>
                  </a:lnTo>
                  <a:lnTo>
                    <a:pt x="649" y="225"/>
                  </a:lnTo>
                  <a:lnTo>
                    <a:pt x="649" y="259"/>
                  </a:lnTo>
                  <a:lnTo>
                    <a:pt x="644" y="333"/>
                  </a:lnTo>
                  <a:lnTo>
                    <a:pt x="626" y="625"/>
                  </a:lnTo>
                  <a:lnTo>
                    <a:pt x="621" y="664"/>
                  </a:lnTo>
                  <a:lnTo>
                    <a:pt x="611" y="700"/>
                  </a:lnTo>
                  <a:lnTo>
                    <a:pt x="597" y="735"/>
                  </a:lnTo>
                  <a:lnTo>
                    <a:pt x="579" y="767"/>
                  </a:lnTo>
                  <a:lnTo>
                    <a:pt x="557" y="797"/>
                  </a:lnTo>
                  <a:lnTo>
                    <a:pt x="532" y="825"/>
                  </a:lnTo>
                  <a:lnTo>
                    <a:pt x="503" y="849"/>
                  </a:lnTo>
                  <a:lnTo>
                    <a:pt x="470" y="869"/>
                  </a:lnTo>
                  <a:lnTo>
                    <a:pt x="435" y="886"/>
                  </a:lnTo>
                  <a:lnTo>
                    <a:pt x="399" y="898"/>
                  </a:lnTo>
                  <a:lnTo>
                    <a:pt x="362" y="904"/>
                  </a:lnTo>
                  <a:lnTo>
                    <a:pt x="325" y="906"/>
                  </a:lnTo>
                  <a:lnTo>
                    <a:pt x="288" y="904"/>
                  </a:lnTo>
                  <a:lnTo>
                    <a:pt x="251" y="898"/>
                  </a:lnTo>
                  <a:lnTo>
                    <a:pt x="215" y="886"/>
                  </a:lnTo>
                  <a:lnTo>
                    <a:pt x="179" y="869"/>
                  </a:lnTo>
                  <a:lnTo>
                    <a:pt x="148" y="849"/>
                  </a:lnTo>
                  <a:lnTo>
                    <a:pt x="118" y="825"/>
                  </a:lnTo>
                  <a:lnTo>
                    <a:pt x="93" y="797"/>
                  </a:lnTo>
                  <a:lnTo>
                    <a:pt x="71" y="767"/>
                  </a:lnTo>
                  <a:lnTo>
                    <a:pt x="53" y="735"/>
                  </a:lnTo>
                  <a:lnTo>
                    <a:pt x="38" y="700"/>
                  </a:lnTo>
                  <a:lnTo>
                    <a:pt x="30" y="664"/>
                  </a:lnTo>
                  <a:lnTo>
                    <a:pt x="25" y="625"/>
                  </a:lnTo>
                  <a:lnTo>
                    <a:pt x="8" y="369"/>
                  </a:lnTo>
                  <a:lnTo>
                    <a:pt x="0" y="259"/>
                  </a:lnTo>
                  <a:lnTo>
                    <a:pt x="1" y="225"/>
                  </a:lnTo>
                  <a:lnTo>
                    <a:pt x="6" y="193"/>
                  </a:lnTo>
                  <a:lnTo>
                    <a:pt x="15" y="161"/>
                  </a:lnTo>
                  <a:lnTo>
                    <a:pt x="28" y="131"/>
                  </a:lnTo>
                  <a:lnTo>
                    <a:pt x="45" y="102"/>
                  </a:lnTo>
                  <a:lnTo>
                    <a:pt x="66" y="76"/>
                  </a:lnTo>
                  <a:lnTo>
                    <a:pt x="90" y="54"/>
                  </a:lnTo>
                  <a:lnTo>
                    <a:pt x="118" y="35"/>
                  </a:lnTo>
                  <a:lnTo>
                    <a:pt x="148" y="20"/>
                  </a:lnTo>
                  <a:lnTo>
                    <a:pt x="178" y="8"/>
                  </a:lnTo>
                  <a:lnTo>
                    <a:pt x="211" y="2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6" name="Freeform 304"/>
            <p:cNvSpPr>
              <a:spLocks noEditPoints="1"/>
            </p:cNvSpPr>
            <p:nvPr/>
          </p:nvSpPr>
          <p:spPr bwMode="auto">
            <a:xfrm>
              <a:off x="3822700" y="3921125"/>
              <a:ext cx="233363" cy="95250"/>
            </a:xfrm>
            <a:custGeom>
              <a:avLst/>
              <a:gdLst>
                <a:gd name="T0" fmla="*/ 443 w 1468"/>
                <a:gd name="T1" fmla="*/ 140 h 599"/>
                <a:gd name="T2" fmla="*/ 373 w 1468"/>
                <a:gd name="T3" fmla="*/ 155 h 599"/>
                <a:gd name="T4" fmla="*/ 299 w 1468"/>
                <a:gd name="T5" fmla="*/ 192 h 599"/>
                <a:gd name="T6" fmla="*/ 236 w 1468"/>
                <a:gd name="T7" fmla="*/ 246 h 599"/>
                <a:gd name="T8" fmla="*/ 191 w 1468"/>
                <a:gd name="T9" fmla="*/ 315 h 599"/>
                <a:gd name="T10" fmla="*/ 165 w 1468"/>
                <a:gd name="T11" fmla="*/ 394 h 599"/>
                <a:gd name="T12" fmla="*/ 1315 w 1468"/>
                <a:gd name="T13" fmla="*/ 460 h 599"/>
                <a:gd name="T14" fmla="*/ 1304 w 1468"/>
                <a:gd name="T15" fmla="*/ 394 h 599"/>
                <a:gd name="T16" fmla="*/ 1277 w 1468"/>
                <a:gd name="T17" fmla="*/ 315 h 599"/>
                <a:gd name="T18" fmla="*/ 1231 w 1468"/>
                <a:gd name="T19" fmla="*/ 246 h 599"/>
                <a:gd name="T20" fmla="*/ 1170 w 1468"/>
                <a:gd name="T21" fmla="*/ 192 h 599"/>
                <a:gd name="T22" fmla="*/ 1096 w 1468"/>
                <a:gd name="T23" fmla="*/ 155 h 599"/>
                <a:gd name="T24" fmla="*/ 1026 w 1468"/>
                <a:gd name="T25" fmla="*/ 140 h 599"/>
                <a:gd name="T26" fmla="*/ 945 w 1468"/>
                <a:gd name="T27" fmla="*/ 139 h 599"/>
                <a:gd name="T28" fmla="*/ 769 w 1468"/>
                <a:gd name="T29" fmla="*/ 311 h 599"/>
                <a:gd name="T30" fmla="*/ 734 w 1468"/>
                <a:gd name="T31" fmla="*/ 320 h 599"/>
                <a:gd name="T32" fmla="*/ 699 w 1468"/>
                <a:gd name="T33" fmla="*/ 311 h 599"/>
                <a:gd name="T34" fmla="*/ 524 w 1468"/>
                <a:gd name="T35" fmla="*/ 139 h 599"/>
                <a:gd name="T36" fmla="*/ 472 w 1468"/>
                <a:gd name="T37" fmla="*/ 0 h 599"/>
                <a:gd name="T38" fmla="*/ 570 w 1468"/>
                <a:gd name="T39" fmla="*/ 2 h 599"/>
                <a:gd name="T40" fmla="*/ 601 w 1468"/>
                <a:gd name="T41" fmla="*/ 20 h 599"/>
                <a:gd name="T42" fmla="*/ 866 w 1468"/>
                <a:gd name="T43" fmla="*/ 20 h 599"/>
                <a:gd name="T44" fmla="*/ 898 w 1468"/>
                <a:gd name="T45" fmla="*/ 2 h 599"/>
                <a:gd name="T46" fmla="*/ 996 w 1468"/>
                <a:gd name="T47" fmla="*/ 0 h 599"/>
                <a:gd name="T48" fmla="*/ 1080 w 1468"/>
                <a:gd name="T49" fmla="*/ 7 h 599"/>
                <a:gd name="T50" fmla="*/ 1175 w 1468"/>
                <a:gd name="T51" fmla="*/ 37 h 599"/>
                <a:gd name="T52" fmla="*/ 1260 w 1468"/>
                <a:gd name="T53" fmla="*/ 86 h 599"/>
                <a:gd name="T54" fmla="*/ 1333 w 1468"/>
                <a:gd name="T55" fmla="*/ 150 h 599"/>
                <a:gd name="T56" fmla="*/ 1389 w 1468"/>
                <a:gd name="T57" fmla="*/ 230 h 599"/>
                <a:gd name="T58" fmla="*/ 1429 w 1468"/>
                <a:gd name="T59" fmla="*/ 321 h 599"/>
                <a:gd name="T60" fmla="*/ 1440 w 1468"/>
                <a:gd name="T61" fmla="*/ 370 h 599"/>
                <a:gd name="T62" fmla="*/ 1468 w 1468"/>
                <a:gd name="T63" fmla="*/ 532 h 599"/>
                <a:gd name="T64" fmla="*/ 1461 w 1468"/>
                <a:gd name="T65" fmla="*/ 561 h 599"/>
                <a:gd name="T66" fmla="*/ 1440 w 1468"/>
                <a:gd name="T67" fmla="*/ 584 h 599"/>
                <a:gd name="T68" fmla="*/ 1414 w 1468"/>
                <a:gd name="T69" fmla="*/ 597 h 599"/>
                <a:gd name="T70" fmla="*/ 70 w 1468"/>
                <a:gd name="T71" fmla="*/ 599 h 599"/>
                <a:gd name="T72" fmla="*/ 40 w 1468"/>
                <a:gd name="T73" fmla="*/ 593 h 599"/>
                <a:gd name="T74" fmla="*/ 17 w 1468"/>
                <a:gd name="T75" fmla="*/ 574 h 599"/>
                <a:gd name="T76" fmla="*/ 3 w 1468"/>
                <a:gd name="T77" fmla="*/ 547 h 599"/>
                <a:gd name="T78" fmla="*/ 1 w 1468"/>
                <a:gd name="T79" fmla="*/ 517 h 599"/>
                <a:gd name="T80" fmla="*/ 40 w 1468"/>
                <a:gd name="T81" fmla="*/ 321 h 599"/>
                <a:gd name="T82" fmla="*/ 78 w 1468"/>
                <a:gd name="T83" fmla="*/ 230 h 599"/>
                <a:gd name="T84" fmla="*/ 136 w 1468"/>
                <a:gd name="T85" fmla="*/ 150 h 599"/>
                <a:gd name="T86" fmla="*/ 208 w 1468"/>
                <a:gd name="T87" fmla="*/ 86 h 599"/>
                <a:gd name="T88" fmla="*/ 293 w 1468"/>
                <a:gd name="T89" fmla="*/ 37 h 599"/>
                <a:gd name="T90" fmla="*/ 388 w 1468"/>
                <a:gd name="T91" fmla="*/ 7 h 599"/>
                <a:gd name="T92" fmla="*/ 472 w 1468"/>
                <a:gd name="T9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8" h="599">
                  <a:moveTo>
                    <a:pt x="472" y="139"/>
                  </a:moveTo>
                  <a:lnTo>
                    <a:pt x="443" y="140"/>
                  </a:lnTo>
                  <a:lnTo>
                    <a:pt x="413" y="144"/>
                  </a:lnTo>
                  <a:lnTo>
                    <a:pt x="373" y="155"/>
                  </a:lnTo>
                  <a:lnTo>
                    <a:pt x="334" y="171"/>
                  </a:lnTo>
                  <a:lnTo>
                    <a:pt x="299" y="192"/>
                  </a:lnTo>
                  <a:lnTo>
                    <a:pt x="266" y="216"/>
                  </a:lnTo>
                  <a:lnTo>
                    <a:pt x="236" y="246"/>
                  </a:lnTo>
                  <a:lnTo>
                    <a:pt x="212" y="279"/>
                  </a:lnTo>
                  <a:lnTo>
                    <a:pt x="191" y="315"/>
                  </a:lnTo>
                  <a:lnTo>
                    <a:pt x="176" y="354"/>
                  </a:lnTo>
                  <a:lnTo>
                    <a:pt x="165" y="394"/>
                  </a:lnTo>
                  <a:lnTo>
                    <a:pt x="154" y="460"/>
                  </a:lnTo>
                  <a:lnTo>
                    <a:pt x="1315" y="460"/>
                  </a:lnTo>
                  <a:lnTo>
                    <a:pt x="1304" y="394"/>
                  </a:lnTo>
                  <a:lnTo>
                    <a:pt x="1304" y="394"/>
                  </a:lnTo>
                  <a:lnTo>
                    <a:pt x="1293" y="354"/>
                  </a:lnTo>
                  <a:lnTo>
                    <a:pt x="1277" y="315"/>
                  </a:lnTo>
                  <a:lnTo>
                    <a:pt x="1257" y="279"/>
                  </a:lnTo>
                  <a:lnTo>
                    <a:pt x="1231" y="246"/>
                  </a:lnTo>
                  <a:lnTo>
                    <a:pt x="1203" y="216"/>
                  </a:lnTo>
                  <a:lnTo>
                    <a:pt x="1170" y="192"/>
                  </a:lnTo>
                  <a:lnTo>
                    <a:pt x="1134" y="171"/>
                  </a:lnTo>
                  <a:lnTo>
                    <a:pt x="1096" y="155"/>
                  </a:lnTo>
                  <a:lnTo>
                    <a:pt x="1054" y="144"/>
                  </a:lnTo>
                  <a:lnTo>
                    <a:pt x="1026" y="140"/>
                  </a:lnTo>
                  <a:lnTo>
                    <a:pt x="996" y="139"/>
                  </a:lnTo>
                  <a:lnTo>
                    <a:pt x="945" y="139"/>
                  </a:lnTo>
                  <a:lnTo>
                    <a:pt x="784" y="300"/>
                  </a:lnTo>
                  <a:lnTo>
                    <a:pt x="769" y="311"/>
                  </a:lnTo>
                  <a:lnTo>
                    <a:pt x="752" y="318"/>
                  </a:lnTo>
                  <a:lnTo>
                    <a:pt x="734" y="320"/>
                  </a:lnTo>
                  <a:lnTo>
                    <a:pt x="716" y="318"/>
                  </a:lnTo>
                  <a:lnTo>
                    <a:pt x="699" y="311"/>
                  </a:lnTo>
                  <a:lnTo>
                    <a:pt x="685" y="300"/>
                  </a:lnTo>
                  <a:lnTo>
                    <a:pt x="524" y="139"/>
                  </a:lnTo>
                  <a:lnTo>
                    <a:pt x="472" y="139"/>
                  </a:lnTo>
                  <a:close/>
                  <a:moveTo>
                    <a:pt x="472" y="0"/>
                  </a:moveTo>
                  <a:lnTo>
                    <a:pt x="552" y="0"/>
                  </a:lnTo>
                  <a:lnTo>
                    <a:pt x="570" y="2"/>
                  </a:lnTo>
                  <a:lnTo>
                    <a:pt x="586" y="8"/>
                  </a:lnTo>
                  <a:lnTo>
                    <a:pt x="601" y="20"/>
                  </a:lnTo>
                  <a:lnTo>
                    <a:pt x="734" y="152"/>
                  </a:lnTo>
                  <a:lnTo>
                    <a:pt x="866" y="20"/>
                  </a:lnTo>
                  <a:lnTo>
                    <a:pt x="881" y="8"/>
                  </a:lnTo>
                  <a:lnTo>
                    <a:pt x="898" y="2"/>
                  </a:lnTo>
                  <a:lnTo>
                    <a:pt x="916" y="0"/>
                  </a:lnTo>
                  <a:lnTo>
                    <a:pt x="996" y="0"/>
                  </a:lnTo>
                  <a:lnTo>
                    <a:pt x="1038" y="1"/>
                  </a:lnTo>
                  <a:lnTo>
                    <a:pt x="1080" y="7"/>
                  </a:lnTo>
                  <a:lnTo>
                    <a:pt x="1128" y="19"/>
                  </a:lnTo>
                  <a:lnTo>
                    <a:pt x="1175" y="37"/>
                  </a:lnTo>
                  <a:lnTo>
                    <a:pt x="1220" y="58"/>
                  </a:lnTo>
                  <a:lnTo>
                    <a:pt x="1260" y="86"/>
                  </a:lnTo>
                  <a:lnTo>
                    <a:pt x="1298" y="116"/>
                  </a:lnTo>
                  <a:lnTo>
                    <a:pt x="1333" y="150"/>
                  </a:lnTo>
                  <a:lnTo>
                    <a:pt x="1363" y="189"/>
                  </a:lnTo>
                  <a:lnTo>
                    <a:pt x="1389" y="230"/>
                  </a:lnTo>
                  <a:lnTo>
                    <a:pt x="1412" y="274"/>
                  </a:lnTo>
                  <a:lnTo>
                    <a:pt x="1429" y="321"/>
                  </a:lnTo>
                  <a:lnTo>
                    <a:pt x="1440" y="370"/>
                  </a:lnTo>
                  <a:lnTo>
                    <a:pt x="1440" y="370"/>
                  </a:lnTo>
                  <a:lnTo>
                    <a:pt x="1467" y="517"/>
                  </a:lnTo>
                  <a:lnTo>
                    <a:pt x="1468" y="532"/>
                  </a:lnTo>
                  <a:lnTo>
                    <a:pt x="1466" y="547"/>
                  </a:lnTo>
                  <a:lnTo>
                    <a:pt x="1461" y="561"/>
                  </a:lnTo>
                  <a:lnTo>
                    <a:pt x="1452" y="574"/>
                  </a:lnTo>
                  <a:lnTo>
                    <a:pt x="1440" y="584"/>
                  </a:lnTo>
                  <a:lnTo>
                    <a:pt x="1428" y="593"/>
                  </a:lnTo>
                  <a:lnTo>
                    <a:pt x="1414" y="597"/>
                  </a:lnTo>
                  <a:lnTo>
                    <a:pt x="1398" y="599"/>
                  </a:lnTo>
                  <a:lnTo>
                    <a:pt x="70" y="599"/>
                  </a:lnTo>
                  <a:lnTo>
                    <a:pt x="55" y="597"/>
                  </a:lnTo>
                  <a:lnTo>
                    <a:pt x="40" y="593"/>
                  </a:lnTo>
                  <a:lnTo>
                    <a:pt x="27" y="584"/>
                  </a:lnTo>
                  <a:lnTo>
                    <a:pt x="17" y="574"/>
                  </a:lnTo>
                  <a:lnTo>
                    <a:pt x="8" y="561"/>
                  </a:lnTo>
                  <a:lnTo>
                    <a:pt x="3" y="547"/>
                  </a:lnTo>
                  <a:lnTo>
                    <a:pt x="0" y="532"/>
                  </a:lnTo>
                  <a:lnTo>
                    <a:pt x="1" y="517"/>
                  </a:lnTo>
                  <a:lnTo>
                    <a:pt x="28" y="370"/>
                  </a:lnTo>
                  <a:lnTo>
                    <a:pt x="40" y="321"/>
                  </a:lnTo>
                  <a:lnTo>
                    <a:pt x="57" y="274"/>
                  </a:lnTo>
                  <a:lnTo>
                    <a:pt x="78" y="230"/>
                  </a:lnTo>
                  <a:lnTo>
                    <a:pt x="105" y="189"/>
                  </a:lnTo>
                  <a:lnTo>
                    <a:pt x="136" y="150"/>
                  </a:lnTo>
                  <a:lnTo>
                    <a:pt x="169" y="116"/>
                  </a:lnTo>
                  <a:lnTo>
                    <a:pt x="208" y="86"/>
                  </a:lnTo>
                  <a:lnTo>
                    <a:pt x="249" y="58"/>
                  </a:lnTo>
                  <a:lnTo>
                    <a:pt x="293" y="37"/>
                  </a:lnTo>
                  <a:lnTo>
                    <a:pt x="339" y="19"/>
                  </a:lnTo>
                  <a:lnTo>
                    <a:pt x="388" y="7"/>
                  </a:lnTo>
                  <a:lnTo>
                    <a:pt x="429" y="1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7" name="Freeform 305"/>
            <p:cNvSpPr>
              <a:spLocks/>
            </p:cNvSpPr>
            <p:nvPr/>
          </p:nvSpPr>
          <p:spPr bwMode="auto">
            <a:xfrm>
              <a:off x="3994150" y="3727450"/>
              <a:ext cx="22225" cy="33338"/>
            </a:xfrm>
            <a:custGeom>
              <a:avLst/>
              <a:gdLst>
                <a:gd name="T0" fmla="*/ 66 w 142"/>
                <a:gd name="T1" fmla="*/ 0 h 211"/>
                <a:gd name="T2" fmla="*/ 84 w 142"/>
                <a:gd name="T3" fmla="*/ 2 h 211"/>
                <a:gd name="T4" fmla="*/ 101 w 142"/>
                <a:gd name="T5" fmla="*/ 7 h 211"/>
                <a:gd name="T6" fmla="*/ 116 w 142"/>
                <a:gd name="T7" fmla="*/ 18 h 211"/>
                <a:gd name="T8" fmla="*/ 128 w 142"/>
                <a:gd name="T9" fmla="*/ 32 h 211"/>
                <a:gd name="T10" fmla="*/ 135 w 142"/>
                <a:gd name="T11" fmla="*/ 48 h 211"/>
                <a:gd name="T12" fmla="*/ 139 w 142"/>
                <a:gd name="T13" fmla="*/ 66 h 211"/>
                <a:gd name="T14" fmla="*/ 142 w 142"/>
                <a:gd name="T15" fmla="*/ 142 h 211"/>
                <a:gd name="T16" fmla="*/ 138 w 142"/>
                <a:gd name="T17" fmla="*/ 160 h 211"/>
                <a:gd name="T18" fmla="*/ 132 w 142"/>
                <a:gd name="T19" fmla="*/ 177 h 211"/>
                <a:gd name="T20" fmla="*/ 120 w 142"/>
                <a:gd name="T21" fmla="*/ 191 h 211"/>
                <a:gd name="T22" fmla="*/ 107 w 142"/>
                <a:gd name="T23" fmla="*/ 202 h 211"/>
                <a:gd name="T24" fmla="*/ 90 w 142"/>
                <a:gd name="T25" fmla="*/ 209 h 211"/>
                <a:gd name="T26" fmla="*/ 72 w 142"/>
                <a:gd name="T27" fmla="*/ 211 h 211"/>
                <a:gd name="T28" fmla="*/ 52 w 142"/>
                <a:gd name="T29" fmla="*/ 209 h 211"/>
                <a:gd name="T30" fmla="*/ 36 w 142"/>
                <a:gd name="T31" fmla="*/ 202 h 211"/>
                <a:gd name="T32" fmla="*/ 23 w 142"/>
                <a:gd name="T33" fmla="*/ 191 h 211"/>
                <a:gd name="T34" fmla="*/ 11 w 142"/>
                <a:gd name="T35" fmla="*/ 177 h 211"/>
                <a:gd name="T36" fmla="*/ 5 w 142"/>
                <a:gd name="T37" fmla="*/ 160 h 211"/>
                <a:gd name="T38" fmla="*/ 1 w 142"/>
                <a:gd name="T39" fmla="*/ 142 h 211"/>
                <a:gd name="T40" fmla="*/ 0 w 142"/>
                <a:gd name="T41" fmla="*/ 72 h 211"/>
                <a:gd name="T42" fmla="*/ 1 w 142"/>
                <a:gd name="T43" fmla="*/ 54 h 211"/>
                <a:gd name="T44" fmla="*/ 8 w 142"/>
                <a:gd name="T45" fmla="*/ 37 h 211"/>
                <a:gd name="T46" fmla="*/ 17 w 142"/>
                <a:gd name="T47" fmla="*/ 23 h 211"/>
                <a:gd name="T48" fmla="*/ 31 w 142"/>
                <a:gd name="T49" fmla="*/ 11 h 211"/>
                <a:gd name="T50" fmla="*/ 48 w 142"/>
                <a:gd name="T51" fmla="*/ 3 h 211"/>
                <a:gd name="T52" fmla="*/ 66 w 142"/>
                <a:gd name="T5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2" h="211">
                  <a:moveTo>
                    <a:pt x="66" y="0"/>
                  </a:moveTo>
                  <a:lnTo>
                    <a:pt x="84" y="2"/>
                  </a:lnTo>
                  <a:lnTo>
                    <a:pt x="101" y="7"/>
                  </a:lnTo>
                  <a:lnTo>
                    <a:pt x="116" y="18"/>
                  </a:lnTo>
                  <a:lnTo>
                    <a:pt x="128" y="32"/>
                  </a:lnTo>
                  <a:lnTo>
                    <a:pt x="135" y="48"/>
                  </a:lnTo>
                  <a:lnTo>
                    <a:pt x="139" y="66"/>
                  </a:lnTo>
                  <a:lnTo>
                    <a:pt x="142" y="142"/>
                  </a:lnTo>
                  <a:lnTo>
                    <a:pt x="138" y="160"/>
                  </a:lnTo>
                  <a:lnTo>
                    <a:pt x="132" y="177"/>
                  </a:lnTo>
                  <a:lnTo>
                    <a:pt x="120" y="191"/>
                  </a:lnTo>
                  <a:lnTo>
                    <a:pt x="107" y="202"/>
                  </a:lnTo>
                  <a:lnTo>
                    <a:pt x="90" y="209"/>
                  </a:lnTo>
                  <a:lnTo>
                    <a:pt x="72" y="211"/>
                  </a:lnTo>
                  <a:lnTo>
                    <a:pt x="52" y="209"/>
                  </a:lnTo>
                  <a:lnTo>
                    <a:pt x="36" y="202"/>
                  </a:lnTo>
                  <a:lnTo>
                    <a:pt x="23" y="191"/>
                  </a:lnTo>
                  <a:lnTo>
                    <a:pt x="11" y="177"/>
                  </a:lnTo>
                  <a:lnTo>
                    <a:pt x="5" y="160"/>
                  </a:lnTo>
                  <a:lnTo>
                    <a:pt x="1" y="142"/>
                  </a:lnTo>
                  <a:lnTo>
                    <a:pt x="0" y="72"/>
                  </a:lnTo>
                  <a:lnTo>
                    <a:pt x="1" y="54"/>
                  </a:lnTo>
                  <a:lnTo>
                    <a:pt x="8" y="37"/>
                  </a:lnTo>
                  <a:lnTo>
                    <a:pt x="17" y="23"/>
                  </a:lnTo>
                  <a:lnTo>
                    <a:pt x="31" y="11"/>
                  </a:lnTo>
                  <a:lnTo>
                    <a:pt x="48" y="3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8" name="Freeform 306"/>
            <p:cNvSpPr>
              <a:spLocks/>
            </p:cNvSpPr>
            <p:nvPr/>
          </p:nvSpPr>
          <p:spPr bwMode="auto">
            <a:xfrm>
              <a:off x="3759200" y="3490913"/>
              <a:ext cx="246063" cy="203200"/>
            </a:xfrm>
            <a:custGeom>
              <a:avLst/>
              <a:gdLst>
                <a:gd name="T0" fmla="*/ 250 w 1552"/>
                <a:gd name="T1" fmla="*/ 2 h 1275"/>
                <a:gd name="T2" fmla="*/ 281 w 1552"/>
                <a:gd name="T3" fmla="*/ 20 h 1275"/>
                <a:gd name="T4" fmla="*/ 299 w 1552"/>
                <a:gd name="T5" fmla="*/ 52 h 1275"/>
                <a:gd name="T6" fmla="*/ 299 w 1552"/>
                <a:gd name="T7" fmla="*/ 87 h 1275"/>
                <a:gd name="T8" fmla="*/ 281 w 1552"/>
                <a:gd name="T9" fmla="*/ 119 h 1275"/>
                <a:gd name="T10" fmla="*/ 334 w 1552"/>
                <a:gd name="T11" fmla="*/ 169 h 1275"/>
                <a:gd name="T12" fmla="*/ 519 w 1552"/>
                <a:gd name="T13" fmla="*/ 204 h 1275"/>
                <a:gd name="T14" fmla="*/ 696 w 1552"/>
                <a:gd name="T15" fmla="*/ 263 h 1275"/>
                <a:gd name="T16" fmla="*/ 865 w 1552"/>
                <a:gd name="T17" fmla="*/ 344 h 1275"/>
                <a:gd name="T18" fmla="*/ 1024 w 1552"/>
                <a:gd name="T19" fmla="*/ 448 h 1275"/>
                <a:gd name="T20" fmla="*/ 1165 w 1552"/>
                <a:gd name="T21" fmla="*/ 566 h 1275"/>
                <a:gd name="T22" fmla="*/ 1289 w 1552"/>
                <a:gd name="T23" fmla="*/ 702 h 1275"/>
                <a:gd name="T24" fmla="*/ 1395 w 1552"/>
                <a:gd name="T25" fmla="*/ 852 h 1275"/>
                <a:gd name="T26" fmla="*/ 1483 w 1552"/>
                <a:gd name="T27" fmla="*/ 1014 h 1275"/>
                <a:gd name="T28" fmla="*/ 1549 w 1552"/>
                <a:gd name="T29" fmla="*/ 1185 h 1275"/>
                <a:gd name="T30" fmla="*/ 1550 w 1552"/>
                <a:gd name="T31" fmla="*/ 1221 h 1275"/>
                <a:gd name="T32" fmla="*/ 1534 w 1552"/>
                <a:gd name="T33" fmla="*/ 1253 h 1275"/>
                <a:gd name="T34" fmla="*/ 1503 w 1552"/>
                <a:gd name="T35" fmla="*/ 1272 h 1275"/>
                <a:gd name="T36" fmla="*/ 1465 w 1552"/>
                <a:gd name="T37" fmla="*/ 1273 h 1275"/>
                <a:gd name="T38" fmla="*/ 1435 w 1552"/>
                <a:gd name="T39" fmla="*/ 1257 h 1275"/>
                <a:gd name="T40" fmla="*/ 1416 w 1552"/>
                <a:gd name="T41" fmla="*/ 1226 h 1275"/>
                <a:gd name="T42" fmla="*/ 1353 w 1552"/>
                <a:gd name="T43" fmla="*/ 1065 h 1275"/>
                <a:gd name="T44" fmla="*/ 1273 w 1552"/>
                <a:gd name="T45" fmla="*/ 916 h 1275"/>
                <a:gd name="T46" fmla="*/ 1175 w 1552"/>
                <a:gd name="T47" fmla="*/ 781 h 1275"/>
                <a:gd name="T48" fmla="*/ 1062 w 1552"/>
                <a:gd name="T49" fmla="*/ 659 h 1275"/>
                <a:gd name="T50" fmla="*/ 935 w 1552"/>
                <a:gd name="T51" fmla="*/ 553 h 1275"/>
                <a:gd name="T52" fmla="*/ 796 w 1552"/>
                <a:gd name="T53" fmla="*/ 464 h 1275"/>
                <a:gd name="T54" fmla="*/ 646 w 1552"/>
                <a:gd name="T55" fmla="*/ 392 h 1275"/>
                <a:gd name="T56" fmla="*/ 488 w 1552"/>
                <a:gd name="T57" fmla="*/ 339 h 1275"/>
                <a:gd name="T58" fmla="*/ 321 w 1552"/>
                <a:gd name="T59" fmla="*/ 308 h 1275"/>
                <a:gd name="T60" fmla="*/ 281 w 1552"/>
                <a:gd name="T61" fmla="*/ 345 h 1275"/>
                <a:gd name="T62" fmla="*/ 299 w 1552"/>
                <a:gd name="T63" fmla="*/ 377 h 1275"/>
                <a:gd name="T64" fmla="*/ 299 w 1552"/>
                <a:gd name="T65" fmla="*/ 412 h 1275"/>
                <a:gd name="T66" fmla="*/ 281 w 1552"/>
                <a:gd name="T67" fmla="*/ 443 h 1275"/>
                <a:gd name="T68" fmla="*/ 250 w 1552"/>
                <a:gd name="T69" fmla="*/ 461 h 1275"/>
                <a:gd name="T70" fmla="*/ 214 w 1552"/>
                <a:gd name="T71" fmla="*/ 461 h 1275"/>
                <a:gd name="T72" fmla="*/ 183 w 1552"/>
                <a:gd name="T73" fmla="*/ 443 h 1275"/>
                <a:gd name="T74" fmla="*/ 9 w 1552"/>
                <a:gd name="T75" fmla="*/ 266 h 1275"/>
                <a:gd name="T76" fmla="*/ 0 w 1552"/>
                <a:gd name="T77" fmla="*/ 231 h 1275"/>
                <a:gd name="T78" fmla="*/ 9 w 1552"/>
                <a:gd name="T79" fmla="*/ 197 h 1275"/>
                <a:gd name="T80" fmla="*/ 183 w 1552"/>
                <a:gd name="T81" fmla="*/ 20 h 1275"/>
                <a:gd name="T82" fmla="*/ 214 w 1552"/>
                <a:gd name="T83" fmla="*/ 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52" h="1275">
                  <a:moveTo>
                    <a:pt x="232" y="0"/>
                  </a:moveTo>
                  <a:lnTo>
                    <a:pt x="250" y="2"/>
                  </a:lnTo>
                  <a:lnTo>
                    <a:pt x="266" y="9"/>
                  </a:lnTo>
                  <a:lnTo>
                    <a:pt x="281" y="20"/>
                  </a:lnTo>
                  <a:lnTo>
                    <a:pt x="293" y="35"/>
                  </a:lnTo>
                  <a:lnTo>
                    <a:pt x="299" y="52"/>
                  </a:lnTo>
                  <a:lnTo>
                    <a:pt x="302" y="69"/>
                  </a:lnTo>
                  <a:lnTo>
                    <a:pt x="299" y="87"/>
                  </a:lnTo>
                  <a:lnTo>
                    <a:pt x="293" y="104"/>
                  </a:lnTo>
                  <a:lnTo>
                    <a:pt x="281" y="119"/>
                  </a:lnTo>
                  <a:lnTo>
                    <a:pt x="241" y="159"/>
                  </a:lnTo>
                  <a:lnTo>
                    <a:pt x="334" y="169"/>
                  </a:lnTo>
                  <a:lnTo>
                    <a:pt x="427" y="184"/>
                  </a:lnTo>
                  <a:lnTo>
                    <a:pt x="519" y="204"/>
                  </a:lnTo>
                  <a:lnTo>
                    <a:pt x="609" y="230"/>
                  </a:lnTo>
                  <a:lnTo>
                    <a:pt x="696" y="263"/>
                  </a:lnTo>
                  <a:lnTo>
                    <a:pt x="782" y="300"/>
                  </a:lnTo>
                  <a:lnTo>
                    <a:pt x="865" y="344"/>
                  </a:lnTo>
                  <a:lnTo>
                    <a:pt x="946" y="392"/>
                  </a:lnTo>
                  <a:lnTo>
                    <a:pt x="1024" y="448"/>
                  </a:lnTo>
                  <a:lnTo>
                    <a:pt x="1096" y="505"/>
                  </a:lnTo>
                  <a:lnTo>
                    <a:pt x="1165" y="566"/>
                  </a:lnTo>
                  <a:lnTo>
                    <a:pt x="1228" y="632"/>
                  </a:lnTo>
                  <a:lnTo>
                    <a:pt x="1289" y="702"/>
                  </a:lnTo>
                  <a:lnTo>
                    <a:pt x="1344" y="775"/>
                  </a:lnTo>
                  <a:lnTo>
                    <a:pt x="1395" y="852"/>
                  </a:lnTo>
                  <a:lnTo>
                    <a:pt x="1441" y="931"/>
                  </a:lnTo>
                  <a:lnTo>
                    <a:pt x="1483" y="1014"/>
                  </a:lnTo>
                  <a:lnTo>
                    <a:pt x="1518" y="1098"/>
                  </a:lnTo>
                  <a:lnTo>
                    <a:pt x="1549" y="1185"/>
                  </a:lnTo>
                  <a:lnTo>
                    <a:pt x="1552" y="1203"/>
                  </a:lnTo>
                  <a:lnTo>
                    <a:pt x="1550" y="1221"/>
                  </a:lnTo>
                  <a:lnTo>
                    <a:pt x="1544" y="1238"/>
                  </a:lnTo>
                  <a:lnTo>
                    <a:pt x="1534" y="1253"/>
                  </a:lnTo>
                  <a:lnTo>
                    <a:pt x="1520" y="1264"/>
                  </a:lnTo>
                  <a:lnTo>
                    <a:pt x="1503" y="1272"/>
                  </a:lnTo>
                  <a:lnTo>
                    <a:pt x="1482" y="1275"/>
                  </a:lnTo>
                  <a:lnTo>
                    <a:pt x="1465" y="1273"/>
                  </a:lnTo>
                  <a:lnTo>
                    <a:pt x="1449" y="1266"/>
                  </a:lnTo>
                  <a:lnTo>
                    <a:pt x="1435" y="1257"/>
                  </a:lnTo>
                  <a:lnTo>
                    <a:pt x="1423" y="1243"/>
                  </a:lnTo>
                  <a:lnTo>
                    <a:pt x="1416" y="1226"/>
                  </a:lnTo>
                  <a:lnTo>
                    <a:pt x="1387" y="1144"/>
                  </a:lnTo>
                  <a:lnTo>
                    <a:pt x="1353" y="1065"/>
                  </a:lnTo>
                  <a:lnTo>
                    <a:pt x="1315" y="990"/>
                  </a:lnTo>
                  <a:lnTo>
                    <a:pt x="1273" y="916"/>
                  </a:lnTo>
                  <a:lnTo>
                    <a:pt x="1226" y="846"/>
                  </a:lnTo>
                  <a:lnTo>
                    <a:pt x="1175" y="781"/>
                  </a:lnTo>
                  <a:lnTo>
                    <a:pt x="1120" y="718"/>
                  </a:lnTo>
                  <a:lnTo>
                    <a:pt x="1062" y="659"/>
                  </a:lnTo>
                  <a:lnTo>
                    <a:pt x="1000" y="604"/>
                  </a:lnTo>
                  <a:lnTo>
                    <a:pt x="935" y="553"/>
                  </a:lnTo>
                  <a:lnTo>
                    <a:pt x="868" y="506"/>
                  </a:lnTo>
                  <a:lnTo>
                    <a:pt x="796" y="464"/>
                  </a:lnTo>
                  <a:lnTo>
                    <a:pt x="722" y="425"/>
                  </a:lnTo>
                  <a:lnTo>
                    <a:pt x="646" y="392"/>
                  </a:lnTo>
                  <a:lnTo>
                    <a:pt x="567" y="364"/>
                  </a:lnTo>
                  <a:lnTo>
                    <a:pt x="488" y="339"/>
                  </a:lnTo>
                  <a:lnTo>
                    <a:pt x="405" y="320"/>
                  </a:lnTo>
                  <a:lnTo>
                    <a:pt x="321" y="308"/>
                  </a:lnTo>
                  <a:lnTo>
                    <a:pt x="235" y="299"/>
                  </a:lnTo>
                  <a:lnTo>
                    <a:pt x="281" y="345"/>
                  </a:lnTo>
                  <a:lnTo>
                    <a:pt x="293" y="360"/>
                  </a:lnTo>
                  <a:lnTo>
                    <a:pt x="299" y="377"/>
                  </a:lnTo>
                  <a:lnTo>
                    <a:pt x="302" y="395"/>
                  </a:lnTo>
                  <a:lnTo>
                    <a:pt x="299" y="412"/>
                  </a:lnTo>
                  <a:lnTo>
                    <a:pt x="293" y="429"/>
                  </a:lnTo>
                  <a:lnTo>
                    <a:pt x="281" y="443"/>
                  </a:lnTo>
                  <a:lnTo>
                    <a:pt x="266" y="455"/>
                  </a:lnTo>
                  <a:lnTo>
                    <a:pt x="250" y="461"/>
                  </a:lnTo>
                  <a:lnTo>
                    <a:pt x="232" y="464"/>
                  </a:lnTo>
                  <a:lnTo>
                    <a:pt x="214" y="461"/>
                  </a:lnTo>
                  <a:lnTo>
                    <a:pt x="198" y="455"/>
                  </a:lnTo>
                  <a:lnTo>
                    <a:pt x="183" y="443"/>
                  </a:lnTo>
                  <a:lnTo>
                    <a:pt x="20" y="281"/>
                  </a:lnTo>
                  <a:lnTo>
                    <a:pt x="9" y="266"/>
                  </a:lnTo>
                  <a:lnTo>
                    <a:pt x="2" y="249"/>
                  </a:lnTo>
                  <a:lnTo>
                    <a:pt x="0" y="231"/>
                  </a:lnTo>
                  <a:lnTo>
                    <a:pt x="2" y="214"/>
                  </a:lnTo>
                  <a:lnTo>
                    <a:pt x="9" y="197"/>
                  </a:lnTo>
                  <a:lnTo>
                    <a:pt x="20" y="182"/>
                  </a:lnTo>
                  <a:lnTo>
                    <a:pt x="183" y="20"/>
                  </a:lnTo>
                  <a:lnTo>
                    <a:pt x="198" y="9"/>
                  </a:lnTo>
                  <a:lnTo>
                    <a:pt x="214" y="2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9" name="Freeform 307"/>
            <p:cNvSpPr>
              <a:spLocks/>
            </p:cNvSpPr>
            <p:nvPr/>
          </p:nvSpPr>
          <p:spPr bwMode="auto">
            <a:xfrm>
              <a:off x="3549650" y="3738563"/>
              <a:ext cx="250825" cy="268288"/>
            </a:xfrm>
            <a:custGeom>
              <a:avLst/>
              <a:gdLst>
                <a:gd name="T0" fmla="*/ 88 w 1583"/>
                <a:gd name="T1" fmla="*/ 3 h 1688"/>
                <a:gd name="T2" fmla="*/ 119 w 1583"/>
                <a:gd name="T3" fmla="*/ 20 h 1688"/>
                <a:gd name="T4" fmla="*/ 137 w 1583"/>
                <a:gd name="T5" fmla="*/ 51 h 1688"/>
                <a:gd name="T6" fmla="*/ 143 w 1583"/>
                <a:gd name="T7" fmla="*/ 163 h 1688"/>
                <a:gd name="T8" fmla="*/ 169 w 1583"/>
                <a:gd name="T9" fmla="*/ 346 h 1688"/>
                <a:gd name="T10" fmla="*/ 217 w 1583"/>
                <a:gd name="T11" fmla="*/ 520 h 1688"/>
                <a:gd name="T12" fmla="*/ 290 w 1583"/>
                <a:gd name="T13" fmla="*/ 682 h 1688"/>
                <a:gd name="T14" fmla="*/ 381 w 1583"/>
                <a:gd name="T15" fmla="*/ 834 h 1688"/>
                <a:gd name="T16" fmla="*/ 491 w 1583"/>
                <a:gd name="T17" fmla="*/ 970 h 1688"/>
                <a:gd name="T18" fmla="*/ 618 w 1583"/>
                <a:gd name="T19" fmla="*/ 1091 h 1688"/>
                <a:gd name="T20" fmla="*/ 761 w 1583"/>
                <a:gd name="T21" fmla="*/ 1195 h 1688"/>
                <a:gd name="T22" fmla="*/ 916 w 1583"/>
                <a:gd name="T23" fmla="*/ 1279 h 1688"/>
                <a:gd name="T24" fmla="*/ 1084 w 1583"/>
                <a:gd name="T25" fmla="*/ 1343 h 1688"/>
                <a:gd name="T26" fmla="*/ 1260 w 1583"/>
                <a:gd name="T27" fmla="*/ 1383 h 1688"/>
                <a:gd name="T28" fmla="*/ 1302 w 1583"/>
                <a:gd name="T29" fmla="*/ 1344 h 1688"/>
                <a:gd name="T30" fmla="*/ 1284 w 1583"/>
                <a:gd name="T31" fmla="*/ 1312 h 1688"/>
                <a:gd name="T32" fmla="*/ 1284 w 1583"/>
                <a:gd name="T33" fmla="*/ 1277 h 1688"/>
                <a:gd name="T34" fmla="*/ 1302 w 1583"/>
                <a:gd name="T35" fmla="*/ 1245 h 1688"/>
                <a:gd name="T36" fmla="*/ 1333 w 1583"/>
                <a:gd name="T37" fmla="*/ 1227 h 1688"/>
                <a:gd name="T38" fmla="*/ 1368 w 1583"/>
                <a:gd name="T39" fmla="*/ 1227 h 1688"/>
                <a:gd name="T40" fmla="*/ 1400 w 1583"/>
                <a:gd name="T41" fmla="*/ 1245 h 1688"/>
                <a:gd name="T42" fmla="*/ 1573 w 1583"/>
                <a:gd name="T43" fmla="*/ 1422 h 1688"/>
                <a:gd name="T44" fmla="*/ 1583 w 1583"/>
                <a:gd name="T45" fmla="*/ 1457 h 1688"/>
                <a:gd name="T46" fmla="*/ 1573 w 1583"/>
                <a:gd name="T47" fmla="*/ 1491 h 1688"/>
                <a:gd name="T48" fmla="*/ 1400 w 1583"/>
                <a:gd name="T49" fmla="*/ 1668 h 1688"/>
                <a:gd name="T50" fmla="*/ 1368 w 1583"/>
                <a:gd name="T51" fmla="*/ 1686 h 1688"/>
                <a:gd name="T52" fmla="*/ 1333 w 1583"/>
                <a:gd name="T53" fmla="*/ 1686 h 1688"/>
                <a:gd name="T54" fmla="*/ 1302 w 1583"/>
                <a:gd name="T55" fmla="*/ 1668 h 1688"/>
                <a:gd name="T56" fmla="*/ 1284 w 1583"/>
                <a:gd name="T57" fmla="*/ 1638 h 1688"/>
                <a:gd name="T58" fmla="*/ 1284 w 1583"/>
                <a:gd name="T59" fmla="*/ 1601 h 1688"/>
                <a:gd name="T60" fmla="*/ 1302 w 1583"/>
                <a:gd name="T61" fmla="*/ 1570 h 1688"/>
                <a:gd name="T62" fmla="*/ 1242 w 1583"/>
                <a:gd name="T63" fmla="*/ 1521 h 1688"/>
                <a:gd name="T64" fmla="*/ 1054 w 1583"/>
                <a:gd name="T65" fmla="*/ 1479 h 1688"/>
                <a:gd name="T66" fmla="*/ 877 w 1583"/>
                <a:gd name="T67" fmla="*/ 1414 h 1688"/>
                <a:gd name="T68" fmla="*/ 711 w 1583"/>
                <a:gd name="T69" fmla="*/ 1328 h 1688"/>
                <a:gd name="T70" fmla="*/ 558 w 1583"/>
                <a:gd name="T71" fmla="*/ 1222 h 1688"/>
                <a:gd name="T72" fmla="*/ 420 w 1583"/>
                <a:gd name="T73" fmla="*/ 1098 h 1688"/>
                <a:gd name="T74" fmla="*/ 299 w 1583"/>
                <a:gd name="T75" fmla="*/ 957 h 1688"/>
                <a:gd name="T76" fmla="*/ 196 w 1583"/>
                <a:gd name="T77" fmla="*/ 802 h 1688"/>
                <a:gd name="T78" fmla="*/ 112 w 1583"/>
                <a:gd name="T79" fmla="*/ 634 h 1688"/>
                <a:gd name="T80" fmla="*/ 51 w 1583"/>
                <a:gd name="T81" fmla="*/ 455 h 1688"/>
                <a:gd name="T82" fmla="*/ 14 w 1583"/>
                <a:gd name="T83" fmla="*/ 266 h 1688"/>
                <a:gd name="T84" fmla="*/ 0 w 1583"/>
                <a:gd name="T85" fmla="*/ 70 h 1688"/>
                <a:gd name="T86" fmla="*/ 9 w 1583"/>
                <a:gd name="T87" fmla="*/ 35 h 1688"/>
                <a:gd name="T88" fmla="*/ 35 w 1583"/>
                <a:gd name="T89" fmla="*/ 9 h 1688"/>
                <a:gd name="T90" fmla="*/ 70 w 1583"/>
                <a:gd name="T91" fmla="*/ 0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83" h="1688">
                  <a:moveTo>
                    <a:pt x="70" y="0"/>
                  </a:moveTo>
                  <a:lnTo>
                    <a:pt x="88" y="3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29" y="35"/>
                  </a:lnTo>
                  <a:lnTo>
                    <a:pt x="137" y="51"/>
                  </a:lnTo>
                  <a:lnTo>
                    <a:pt x="139" y="70"/>
                  </a:lnTo>
                  <a:lnTo>
                    <a:pt x="143" y="163"/>
                  </a:lnTo>
                  <a:lnTo>
                    <a:pt x="153" y="256"/>
                  </a:lnTo>
                  <a:lnTo>
                    <a:pt x="169" y="346"/>
                  </a:lnTo>
                  <a:lnTo>
                    <a:pt x="190" y="434"/>
                  </a:lnTo>
                  <a:lnTo>
                    <a:pt x="217" y="520"/>
                  </a:lnTo>
                  <a:lnTo>
                    <a:pt x="250" y="602"/>
                  </a:lnTo>
                  <a:lnTo>
                    <a:pt x="290" y="682"/>
                  </a:lnTo>
                  <a:lnTo>
                    <a:pt x="333" y="759"/>
                  </a:lnTo>
                  <a:lnTo>
                    <a:pt x="381" y="834"/>
                  </a:lnTo>
                  <a:lnTo>
                    <a:pt x="434" y="904"/>
                  </a:lnTo>
                  <a:lnTo>
                    <a:pt x="491" y="970"/>
                  </a:lnTo>
                  <a:lnTo>
                    <a:pt x="553" y="1033"/>
                  </a:lnTo>
                  <a:lnTo>
                    <a:pt x="618" y="1091"/>
                  </a:lnTo>
                  <a:lnTo>
                    <a:pt x="688" y="1145"/>
                  </a:lnTo>
                  <a:lnTo>
                    <a:pt x="761" y="1195"/>
                  </a:lnTo>
                  <a:lnTo>
                    <a:pt x="837" y="1240"/>
                  </a:lnTo>
                  <a:lnTo>
                    <a:pt x="916" y="1279"/>
                  </a:lnTo>
                  <a:lnTo>
                    <a:pt x="999" y="1314"/>
                  </a:lnTo>
                  <a:lnTo>
                    <a:pt x="1084" y="1343"/>
                  </a:lnTo>
                  <a:lnTo>
                    <a:pt x="1171" y="1366"/>
                  </a:lnTo>
                  <a:lnTo>
                    <a:pt x="1260" y="1383"/>
                  </a:lnTo>
                  <a:lnTo>
                    <a:pt x="1352" y="1395"/>
                  </a:lnTo>
                  <a:lnTo>
                    <a:pt x="1302" y="1344"/>
                  </a:lnTo>
                  <a:lnTo>
                    <a:pt x="1290" y="1329"/>
                  </a:lnTo>
                  <a:lnTo>
                    <a:pt x="1284" y="1312"/>
                  </a:lnTo>
                  <a:lnTo>
                    <a:pt x="1281" y="1294"/>
                  </a:lnTo>
                  <a:lnTo>
                    <a:pt x="1284" y="1277"/>
                  </a:lnTo>
                  <a:lnTo>
                    <a:pt x="1290" y="1260"/>
                  </a:lnTo>
                  <a:lnTo>
                    <a:pt x="1302" y="1245"/>
                  </a:lnTo>
                  <a:lnTo>
                    <a:pt x="1316" y="1233"/>
                  </a:lnTo>
                  <a:lnTo>
                    <a:pt x="1333" y="1227"/>
                  </a:lnTo>
                  <a:lnTo>
                    <a:pt x="1350" y="1225"/>
                  </a:lnTo>
                  <a:lnTo>
                    <a:pt x="1368" y="1227"/>
                  </a:lnTo>
                  <a:lnTo>
                    <a:pt x="1385" y="1233"/>
                  </a:lnTo>
                  <a:lnTo>
                    <a:pt x="1400" y="1245"/>
                  </a:lnTo>
                  <a:lnTo>
                    <a:pt x="1563" y="1407"/>
                  </a:lnTo>
                  <a:lnTo>
                    <a:pt x="1573" y="1422"/>
                  </a:lnTo>
                  <a:lnTo>
                    <a:pt x="1581" y="1439"/>
                  </a:lnTo>
                  <a:lnTo>
                    <a:pt x="1583" y="1457"/>
                  </a:lnTo>
                  <a:lnTo>
                    <a:pt x="1581" y="1474"/>
                  </a:lnTo>
                  <a:lnTo>
                    <a:pt x="1573" y="1491"/>
                  </a:lnTo>
                  <a:lnTo>
                    <a:pt x="1563" y="1506"/>
                  </a:lnTo>
                  <a:lnTo>
                    <a:pt x="1400" y="1668"/>
                  </a:lnTo>
                  <a:lnTo>
                    <a:pt x="1385" y="1680"/>
                  </a:lnTo>
                  <a:lnTo>
                    <a:pt x="1368" y="1686"/>
                  </a:lnTo>
                  <a:lnTo>
                    <a:pt x="1350" y="1688"/>
                  </a:lnTo>
                  <a:lnTo>
                    <a:pt x="1333" y="1686"/>
                  </a:lnTo>
                  <a:lnTo>
                    <a:pt x="1316" y="1680"/>
                  </a:lnTo>
                  <a:lnTo>
                    <a:pt x="1302" y="1668"/>
                  </a:lnTo>
                  <a:lnTo>
                    <a:pt x="1290" y="1653"/>
                  </a:lnTo>
                  <a:lnTo>
                    <a:pt x="1284" y="1638"/>
                  </a:lnTo>
                  <a:lnTo>
                    <a:pt x="1281" y="1619"/>
                  </a:lnTo>
                  <a:lnTo>
                    <a:pt x="1284" y="1601"/>
                  </a:lnTo>
                  <a:lnTo>
                    <a:pt x="1290" y="1584"/>
                  </a:lnTo>
                  <a:lnTo>
                    <a:pt x="1302" y="1570"/>
                  </a:lnTo>
                  <a:lnTo>
                    <a:pt x="1339" y="1533"/>
                  </a:lnTo>
                  <a:lnTo>
                    <a:pt x="1242" y="1521"/>
                  </a:lnTo>
                  <a:lnTo>
                    <a:pt x="1147" y="1503"/>
                  </a:lnTo>
                  <a:lnTo>
                    <a:pt x="1054" y="1479"/>
                  </a:lnTo>
                  <a:lnTo>
                    <a:pt x="964" y="1450"/>
                  </a:lnTo>
                  <a:lnTo>
                    <a:pt x="877" y="1414"/>
                  </a:lnTo>
                  <a:lnTo>
                    <a:pt x="792" y="1373"/>
                  </a:lnTo>
                  <a:lnTo>
                    <a:pt x="711" y="1328"/>
                  </a:lnTo>
                  <a:lnTo>
                    <a:pt x="633" y="1277"/>
                  </a:lnTo>
                  <a:lnTo>
                    <a:pt x="558" y="1222"/>
                  </a:lnTo>
                  <a:lnTo>
                    <a:pt x="488" y="1161"/>
                  </a:lnTo>
                  <a:lnTo>
                    <a:pt x="420" y="1098"/>
                  </a:lnTo>
                  <a:lnTo>
                    <a:pt x="357" y="1029"/>
                  </a:lnTo>
                  <a:lnTo>
                    <a:pt x="299" y="957"/>
                  </a:lnTo>
                  <a:lnTo>
                    <a:pt x="245" y="881"/>
                  </a:lnTo>
                  <a:lnTo>
                    <a:pt x="196" y="802"/>
                  </a:lnTo>
                  <a:lnTo>
                    <a:pt x="152" y="719"/>
                  </a:lnTo>
                  <a:lnTo>
                    <a:pt x="112" y="634"/>
                  </a:lnTo>
                  <a:lnTo>
                    <a:pt x="79" y="546"/>
                  </a:lnTo>
                  <a:lnTo>
                    <a:pt x="51" y="455"/>
                  </a:lnTo>
                  <a:lnTo>
                    <a:pt x="30" y="362"/>
                  </a:lnTo>
                  <a:lnTo>
                    <a:pt x="14" y="266"/>
                  </a:lnTo>
                  <a:lnTo>
                    <a:pt x="3" y="16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65" name="Group 934"/>
          <p:cNvGrpSpPr/>
          <p:nvPr/>
        </p:nvGrpSpPr>
        <p:grpSpPr>
          <a:xfrm>
            <a:off x="1726574" y="2053717"/>
            <a:ext cx="456340" cy="420204"/>
            <a:chOff x="2530475" y="2695575"/>
            <a:chExt cx="536575" cy="531812"/>
          </a:xfrm>
          <a:solidFill>
            <a:schemeClr val="accent5">
              <a:lumMod val="50000"/>
            </a:schemeClr>
          </a:solidFill>
        </p:grpSpPr>
        <p:sp>
          <p:nvSpPr>
            <p:cNvPr id="66" name="Freeform 337"/>
            <p:cNvSpPr>
              <a:spLocks/>
            </p:cNvSpPr>
            <p:nvPr/>
          </p:nvSpPr>
          <p:spPr bwMode="auto">
            <a:xfrm>
              <a:off x="2552700" y="2789238"/>
              <a:ext cx="31750" cy="26987"/>
            </a:xfrm>
            <a:custGeom>
              <a:avLst/>
              <a:gdLst>
                <a:gd name="T0" fmla="*/ 156 w 207"/>
                <a:gd name="T1" fmla="*/ 0 h 172"/>
                <a:gd name="T2" fmla="*/ 170 w 207"/>
                <a:gd name="T3" fmla="*/ 3 h 172"/>
                <a:gd name="T4" fmla="*/ 183 w 207"/>
                <a:gd name="T5" fmla="*/ 10 h 172"/>
                <a:gd name="T6" fmla="*/ 193 w 207"/>
                <a:gd name="T7" fmla="*/ 19 h 172"/>
                <a:gd name="T8" fmla="*/ 202 w 207"/>
                <a:gd name="T9" fmla="*/ 32 h 172"/>
                <a:gd name="T10" fmla="*/ 206 w 207"/>
                <a:gd name="T11" fmla="*/ 46 h 172"/>
                <a:gd name="T12" fmla="*/ 207 w 207"/>
                <a:gd name="T13" fmla="*/ 61 h 172"/>
                <a:gd name="T14" fmla="*/ 204 w 207"/>
                <a:gd name="T15" fmla="*/ 74 h 172"/>
                <a:gd name="T16" fmla="*/ 197 w 207"/>
                <a:gd name="T17" fmla="*/ 88 h 172"/>
                <a:gd name="T18" fmla="*/ 187 w 207"/>
                <a:gd name="T19" fmla="*/ 98 h 172"/>
                <a:gd name="T20" fmla="*/ 174 w 207"/>
                <a:gd name="T21" fmla="*/ 107 h 172"/>
                <a:gd name="T22" fmla="*/ 145 w 207"/>
                <a:gd name="T23" fmla="*/ 121 h 172"/>
                <a:gd name="T24" fmla="*/ 118 w 207"/>
                <a:gd name="T25" fmla="*/ 138 h 172"/>
                <a:gd name="T26" fmla="*/ 93 w 207"/>
                <a:gd name="T27" fmla="*/ 158 h 172"/>
                <a:gd name="T28" fmla="*/ 82 w 207"/>
                <a:gd name="T29" fmla="*/ 166 h 172"/>
                <a:gd name="T30" fmla="*/ 69 w 207"/>
                <a:gd name="T31" fmla="*/ 170 h 172"/>
                <a:gd name="T32" fmla="*/ 56 w 207"/>
                <a:gd name="T33" fmla="*/ 172 h 172"/>
                <a:gd name="T34" fmla="*/ 41 w 207"/>
                <a:gd name="T35" fmla="*/ 169 h 172"/>
                <a:gd name="T36" fmla="*/ 26 w 207"/>
                <a:gd name="T37" fmla="*/ 163 h 172"/>
                <a:gd name="T38" fmla="*/ 14 w 207"/>
                <a:gd name="T39" fmla="*/ 152 h 172"/>
                <a:gd name="T40" fmla="*/ 5 w 207"/>
                <a:gd name="T41" fmla="*/ 140 h 172"/>
                <a:gd name="T42" fmla="*/ 1 w 207"/>
                <a:gd name="T43" fmla="*/ 126 h 172"/>
                <a:gd name="T44" fmla="*/ 0 w 207"/>
                <a:gd name="T45" fmla="*/ 112 h 172"/>
                <a:gd name="T46" fmla="*/ 3 w 207"/>
                <a:gd name="T47" fmla="*/ 97 h 172"/>
                <a:gd name="T48" fmla="*/ 9 w 207"/>
                <a:gd name="T49" fmla="*/ 85 h 172"/>
                <a:gd name="T50" fmla="*/ 19 w 207"/>
                <a:gd name="T51" fmla="*/ 73 h 172"/>
                <a:gd name="T52" fmla="*/ 53 w 207"/>
                <a:gd name="T53" fmla="*/ 47 h 172"/>
                <a:gd name="T54" fmla="*/ 89 w 207"/>
                <a:gd name="T55" fmla="*/ 23 h 172"/>
                <a:gd name="T56" fmla="*/ 128 w 207"/>
                <a:gd name="T57" fmla="*/ 5 h 172"/>
                <a:gd name="T58" fmla="*/ 142 w 207"/>
                <a:gd name="T59" fmla="*/ 0 h 172"/>
                <a:gd name="T60" fmla="*/ 156 w 207"/>
                <a:gd name="T6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172">
                  <a:moveTo>
                    <a:pt x="156" y="0"/>
                  </a:moveTo>
                  <a:lnTo>
                    <a:pt x="170" y="3"/>
                  </a:lnTo>
                  <a:lnTo>
                    <a:pt x="183" y="10"/>
                  </a:lnTo>
                  <a:lnTo>
                    <a:pt x="193" y="19"/>
                  </a:lnTo>
                  <a:lnTo>
                    <a:pt x="202" y="32"/>
                  </a:lnTo>
                  <a:lnTo>
                    <a:pt x="206" y="46"/>
                  </a:lnTo>
                  <a:lnTo>
                    <a:pt x="207" y="61"/>
                  </a:lnTo>
                  <a:lnTo>
                    <a:pt x="204" y="74"/>
                  </a:lnTo>
                  <a:lnTo>
                    <a:pt x="197" y="88"/>
                  </a:lnTo>
                  <a:lnTo>
                    <a:pt x="187" y="98"/>
                  </a:lnTo>
                  <a:lnTo>
                    <a:pt x="174" y="107"/>
                  </a:lnTo>
                  <a:lnTo>
                    <a:pt x="145" y="121"/>
                  </a:lnTo>
                  <a:lnTo>
                    <a:pt x="118" y="138"/>
                  </a:lnTo>
                  <a:lnTo>
                    <a:pt x="93" y="158"/>
                  </a:lnTo>
                  <a:lnTo>
                    <a:pt x="82" y="166"/>
                  </a:lnTo>
                  <a:lnTo>
                    <a:pt x="69" y="170"/>
                  </a:lnTo>
                  <a:lnTo>
                    <a:pt x="56" y="172"/>
                  </a:lnTo>
                  <a:lnTo>
                    <a:pt x="41" y="169"/>
                  </a:lnTo>
                  <a:lnTo>
                    <a:pt x="26" y="163"/>
                  </a:lnTo>
                  <a:lnTo>
                    <a:pt x="14" y="152"/>
                  </a:lnTo>
                  <a:lnTo>
                    <a:pt x="5" y="140"/>
                  </a:lnTo>
                  <a:lnTo>
                    <a:pt x="1" y="126"/>
                  </a:lnTo>
                  <a:lnTo>
                    <a:pt x="0" y="112"/>
                  </a:lnTo>
                  <a:lnTo>
                    <a:pt x="3" y="97"/>
                  </a:lnTo>
                  <a:lnTo>
                    <a:pt x="9" y="85"/>
                  </a:lnTo>
                  <a:lnTo>
                    <a:pt x="19" y="73"/>
                  </a:lnTo>
                  <a:lnTo>
                    <a:pt x="53" y="47"/>
                  </a:lnTo>
                  <a:lnTo>
                    <a:pt x="89" y="23"/>
                  </a:lnTo>
                  <a:lnTo>
                    <a:pt x="128" y="5"/>
                  </a:lnTo>
                  <a:lnTo>
                    <a:pt x="142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38"/>
            <p:cNvSpPr>
              <a:spLocks/>
            </p:cNvSpPr>
            <p:nvPr/>
          </p:nvSpPr>
          <p:spPr bwMode="auto">
            <a:xfrm>
              <a:off x="2601913" y="2782888"/>
              <a:ext cx="36513" cy="17462"/>
            </a:xfrm>
            <a:custGeom>
              <a:avLst/>
              <a:gdLst>
                <a:gd name="T0" fmla="*/ 56 w 225"/>
                <a:gd name="T1" fmla="*/ 0 h 111"/>
                <a:gd name="T2" fmla="*/ 168 w 225"/>
                <a:gd name="T3" fmla="*/ 0 h 111"/>
                <a:gd name="T4" fmla="*/ 186 w 225"/>
                <a:gd name="T5" fmla="*/ 3 h 111"/>
                <a:gd name="T6" fmla="*/ 202 w 225"/>
                <a:gd name="T7" fmla="*/ 11 h 111"/>
                <a:gd name="T8" fmla="*/ 214 w 225"/>
                <a:gd name="T9" fmla="*/ 23 h 111"/>
                <a:gd name="T10" fmla="*/ 222 w 225"/>
                <a:gd name="T11" fmla="*/ 39 h 111"/>
                <a:gd name="T12" fmla="*/ 225 w 225"/>
                <a:gd name="T13" fmla="*/ 56 h 111"/>
                <a:gd name="T14" fmla="*/ 222 w 225"/>
                <a:gd name="T15" fmla="*/ 74 h 111"/>
                <a:gd name="T16" fmla="*/ 214 w 225"/>
                <a:gd name="T17" fmla="*/ 89 h 111"/>
                <a:gd name="T18" fmla="*/ 202 w 225"/>
                <a:gd name="T19" fmla="*/ 101 h 111"/>
                <a:gd name="T20" fmla="*/ 186 w 225"/>
                <a:gd name="T21" fmla="*/ 109 h 111"/>
                <a:gd name="T22" fmla="*/ 168 w 225"/>
                <a:gd name="T23" fmla="*/ 111 h 111"/>
                <a:gd name="T24" fmla="*/ 56 w 225"/>
                <a:gd name="T25" fmla="*/ 111 h 111"/>
                <a:gd name="T26" fmla="*/ 37 w 225"/>
                <a:gd name="T27" fmla="*/ 109 h 111"/>
                <a:gd name="T28" fmla="*/ 23 w 225"/>
                <a:gd name="T29" fmla="*/ 101 h 111"/>
                <a:gd name="T30" fmla="*/ 10 w 225"/>
                <a:gd name="T31" fmla="*/ 89 h 111"/>
                <a:gd name="T32" fmla="*/ 2 w 225"/>
                <a:gd name="T33" fmla="*/ 74 h 111"/>
                <a:gd name="T34" fmla="*/ 0 w 225"/>
                <a:gd name="T35" fmla="*/ 56 h 111"/>
                <a:gd name="T36" fmla="*/ 2 w 225"/>
                <a:gd name="T37" fmla="*/ 39 h 111"/>
                <a:gd name="T38" fmla="*/ 10 w 225"/>
                <a:gd name="T39" fmla="*/ 23 h 111"/>
                <a:gd name="T40" fmla="*/ 23 w 225"/>
                <a:gd name="T41" fmla="*/ 11 h 111"/>
                <a:gd name="T42" fmla="*/ 37 w 225"/>
                <a:gd name="T43" fmla="*/ 3 h 111"/>
                <a:gd name="T44" fmla="*/ 56 w 225"/>
                <a:gd name="T4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1">
                  <a:moveTo>
                    <a:pt x="56" y="0"/>
                  </a:moveTo>
                  <a:lnTo>
                    <a:pt x="168" y="0"/>
                  </a:lnTo>
                  <a:lnTo>
                    <a:pt x="186" y="3"/>
                  </a:lnTo>
                  <a:lnTo>
                    <a:pt x="202" y="11"/>
                  </a:lnTo>
                  <a:lnTo>
                    <a:pt x="214" y="23"/>
                  </a:lnTo>
                  <a:lnTo>
                    <a:pt x="222" y="39"/>
                  </a:lnTo>
                  <a:lnTo>
                    <a:pt x="225" y="56"/>
                  </a:lnTo>
                  <a:lnTo>
                    <a:pt x="222" y="74"/>
                  </a:lnTo>
                  <a:lnTo>
                    <a:pt x="214" y="89"/>
                  </a:lnTo>
                  <a:lnTo>
                    <a:pt x="202" y="101"/>
                  </a:lnTo>
                  <a:lnTo>
                    <a:pt x="186" y="109"/>
                  </a:lnTo>
                  <a:lnTo>
                    <a:pt x="168" y="111"/>
                  </a:lnTo>
                  <a:lnTo>
                    <a:pt x="56" y="111"/>
                  </a:lnTo>
                  <a:lnTo>
                    <a:pt x="37" y="109"/>
                  </a:lnTo>
                  <a:lnTo>
                    <a:pt x="23" y="101"/>
                  </a:lnTo>
                  <a:lnTo>
                    <a:pt x="10" y="89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39"/>
                  </a:lnTo>
                  <a:lnTo>
                    <a:pt x="10" y="23"/>
                  </a:lnTo>
                  <a:lnTo>
                    <a:pt x="23" y="11"/>
                  </a:lnTo>
                  <a:lnTo>
                    <a:pt x="37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39"/>
            <p:cNvSpPr>
              <a:spLocks/>
            </p:cNvSpPr>
            <p:nvPr/>
          </p:nvSpPr>
          <p:spPr bwMode="auto">
            <a:xfrm>
              <a:off x="2655888" y="2782888"/>
              <a:ext cx="34925" cy="17462"/>
            </a:xfrm>
            <a:custGeom>
              <a:avLst/>
              <a:gdLst>
                <a:gd name="T0" fmla="*/ 56 w 224"/>
                <a:gd name="T1" fmla="*/ 0 h 111"/>
                <a:gd name="T2" fmla="*/ 169 w 224"/>
                <a:gd name="T3" fmla="*/ 0 h 111"/>
                <a:gd name="T4" fmla="*/ 187 w 224"/>
                <a:gd name="T5" fmla="*/ 3 h 111"/>
                <a:gd name="T6" fmla="*/ 201 w 224"/>
                <a:gd name="T7" fmla="*/ 11 h 111"/>
                <a:gd name="T8" fmla="*/ 214 w 224"/>
                <a:gd name="T9" fmla="*/ 23 h 111"/>
                <a:gd name="T10" fmla="*/ 222 w 224"/>
                <a:gd name="T11" fmla="*/ 39 h 111"/>
                <a:gd name="T12" fmla="*/ 224 w 224"/>
                <a:gd name="T13" fmla="*/ 56 h 111"/>
                <a:gd name="T14" fmla="*/ 222 w 224"/>
                <a:gd name="T15" fmla="*/ 74 h 111"/>
                <a:gd name="T16" fmla="*/ 214 w 224"/>
                <a:gd name="T17" fmla="*/ 89 h 111"/>
                <a:gd name="T18" fmla="*/ 201 w 224"/>
                <a:gd name="T19" fmla="*/ 101 h 111"/>
                <a:gd name="T20" fmla="*/ 187 w 224"/>
                <a:gd name="T21" fmla="*/ 109 h 111"/>
                <a:gd name="T22" fmla="*/ 169 w 224"/>
                <a:gd name="T23" fmla="*/ 111 h 111"/>
                <a:gd name="T24" fmla="*/ 56 w 224"/>
                <a:gd name="T25" fmla="*/ 111 h 111"/>
                <a:gd name="T26" fmla="*/ 38 w 224"/>
                <a:gd name="T27" fmla="*/ 109 h 111"/>
                <a:gd name="T28" fmla="*/ 23 w 224"/>
                <a:gd name="T29" fmla="*/ 101 h 111"/>
                <a:gd name="T30" fmla="*/ 10 w 224"/>
                <a:gd name="T31" fmla="*/ 89 h 111"/>
                <a:gd name="T32" fmla="*/ 3 w 224"/>
                <a:gd name="T33" fmla="*/ 74 h 111"/>
                <a:gd name="T34" fmla="*/ 0 w 224"/>
                <a:gd name="T35" fmla="*/ 56 h 111"/>
                <a:gd name="T36" fmla="*/ 3 w 224"/>
                <a:gd name="T37" fmla="*/ 39 h 111"/>
                <a:gd name="T38" fmla="*/ 10 w 224"/>
                <a:gd name="T39" fmla="*/ 23 h 111"/>
                <a:gd name="T40" fmla="*/ 23 w 224"/>
                <a:gd name="T41" fmla="*/ 11 h 111"/>
                <a:gd name="T42" fmla="*/ 38 w 224"/>
                <a:gd name="T43" fmla="*/ 3 h 111"/>
                <a:gd name="T44" fmla="*/ 56 w 224"/>
                <a:gd name="T4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111">
                  <a:moveTo>
                    <a:pt x="56" y="0"/>
                  </a:moveTo>
                  <a:lnTo>
                    <a:pt x="169" y="0"/>
                  </a:lnTo>
                  <a:lnTo>
                    <a:pt x="187" y="3"/>
                  </a:lnTo>
                  <a:lnTo>
                    <a:pt x="201" y="11"/>
                  </a:lnTo>
                  <a:lnTo>
                    <a:pt x="214" y="23"/>
                  </a:lnTo>
                  <a:lnTo>
                    <a:pt x="222" y="39"/>
                  </a:lnTo>
                  <a:lnTo>
                    <a:pt x="224" y="56"/>
                  </a:lnTo>
                  <a:lnTo>
                    <a:pt x="222" y="74"/>
                  </a:lnTo>
                  <a:lnTo>
                    <a:pt x="214" y="89"/>
                  </a:lnTo>
                  <a:lnTo>
                    <a:pt x="201" y="101"/>
                  </a:lnTo>
                  <a:lnTo>
                    <a:pt x="187" y="109"/>
                  </a:lnTo>
                  <a:lnTo>
                    <a:pt x="169" y="111"/>
                  </a:lnTo>
                  <a:lnTo>
                    <a:pt x="56" y="111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0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0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40"/>
            <p:cNvSpPr>
              <a:spLocks/>
            </p:cNvSpPr>
            <p:nvPr/>
          </p:nvSpPr>
          <p:spPr bwMode="auto">
            <a:xfrm>
              <a:off x="2601913" y="2906713"/>
              <a:ext cx="36513" cy="19050"/>
            </a:xfrm>
            <a:custGeom>
              <a:avLst/>
              <a:gdLst>
                <a:gd name="T0" fmla="*/ 56 w 225"/>
                <a:gd name="T1" fmla="*/ 0 h 112"/>
                <a:gd name="T2" fmla="*/ 168 w 225"/>
                <a:gd name="T3" fmla="*/ 0 h 112"/>
                <a:gd name="T4" fmla="*/ 186 w 225"/>
                <a:gd name="T5" fmla="*/ 3 h 112"/>
                <a:gd name="T6" fmla="*/ 202 w 225"/>
                <a:gd name="T7" fmla="*/ 10 h 112"/>
                <a:gd name="T8" fmla="*/ 214 w 225"/>
                <a:gd name="T9" fmla="*/ 23 h 112"/>
                <a:gd name="T10" fmla="*/ 222 w 225"/>
                <a:gd name="T11" fmla="*/ 38 h 112"/>
                <a:gd name="T12" fmla="*/ 225 w 225"/>
                <a:gd name="T13" fmla="*/ 56 h 112"/>
                <a:gd name="T14" fmla="*/ 222 w 225"/>
                <a:gd name="T15" fmla="*/ 74 h 112"/>
                <a:gd name="T16" fmla="*/ 214 w 225"/>
                <a:gd name="T17" fmla="*/ 89 h 112"/>
                <a:gd name="T18" fmla="*/ 202 w 225"/>
                <a:gd name="T19" fmla="*/ 101 h 112"/>
                <a:gd name="T20" fmla="*/ 186 w 225"/>
                <a:gd name="T21" fmla="*/ 109 h 112"/>
                <a:gd name="T22" fmla="*/ 168 w 225"/>
                <a:gd name="T23" fmla="*/ 112 h 112"/>
                <a:gd name="T24" fmla="*/ 56 w 225"/>
                <a:gd name="T25" fmla="*/ 112 h 112"/>
                <a:gd name="T26" fmla="*/ 37 w 225"/>
                <a:gd name="T27" fmla="*/ 109 h 112"/>
                <a:gd name="T28" fmla="*/ 23 w 225"/>
                <a:gd name="T29" fmla="*/ 101 h 112"/>
                <a:gd name="T30" fmla="*/ 10 w 225"/>
                <a:gd name="T31" fmla="*/ 89 h 112"/>
                <a:gd name="T32" fmla="*/ 2 w 225"/>
                <a:gd name="T33" fmla="*/ 74 h 112"/>
                <a:gd name="T34" fmla="*/ 0 w 225"/>
                <a:gd name="T35" fmla="*/ 56 h 112"/>
                <a:gd name="T36" fmla="*/ 2 w 225"/>
                <a:gd name="T37" fmla="*/ 38 h 112"/>
                <a:gd name="T38" fmla="*/ 10 w 225"/>
                <a:gd name="T39" fmla="*/ 23 h 112"/>
                <a:gd name="T40" fmla="*/ 23 w 225"/>
                <a:gd name="T41" fmla="*/ 10 h 112"/>
                <a:gd name="T42" fmla="*/ 37 w 225"/>
                <a:gd name="T43" fmla="*/ 3 h 112"/>
                <a:gd name="T44" fmla="*/ 56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6" y="0"/>
                  </a:moveTo>
                  <a:lnTo>
                    <a:pt x="168" y="0"/>
                  </a:lnTo>
                  <a:lnTo>
                    <a:pt x="186" y="3"/>
                  </a:lnTo>
                  <a:lnTo>
                    <a:pt x="202" y="10"/>
                  </a:lnTo>
                  <a:lnTo>
                    <a:pt x="214" y="23"/>
                  </a:lnTo>
                  <a:lnTo>
                    <a:pt x="222" y="38"/>
                  </a:lnTo>
                  <a:lnTo>
                    <a:pt x="225" y="56"/>
                  </a:lnTo>
                  <a:lnTo>
                    <a:pt x="222" y="74"/>
                  </a:lnTo>
                  <a:lnTo>
                    <a:pt x="214" y="89"/>
                  </a:lnTo>
                  <a:lnTo>
                    <a:pt x="202" y="101"/>
                  </a:lnTo>
                  <a:lnTo>
                    <a:pt x="186" y="109"/>
                  </a:lnTo>
                  <a:lnTo>
                    <a:pt x="168" y="112"/>
                  </a:lnTo>
                  <a:lnTo>
                    <a:pt x="56" y="112"/>
                  </a:lnTo>
                  <a:lnTo>
                    <a:pt x="37" y="109"/>
                  </a:lnTo>
                  <a:lnTo>
                    <a:pt x="23" y="101"/>
                  </a:lnTo>
                  <a:lnTo>
                    <a:pt x="10" y="89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10" y="23"/>
                  </a:lnTo>
                  <a:lnTo>
                    <a:pt x="23" y="10"/>
                  </a:lnTo>
                  <a:lnTo>
                    <a:pt x="37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41"/>
            <p:cNvSpPr>
              <a:spLocks/>
            </p:cNvSpPr>
            <p:nvPr/>
          </p:nvSpPr>
          <p:spPr bwMode="auto">
            <a:xfrm>
              <a:off x="2709863" y="2906713"/>
              <a:ext cx="34925" cy="19050"/>
            </a:xfrm>
            <a:custGeom>
              <a:avLst/>
              <a:gdLst>
                <a:gd name="T0" fmla="*/ 57 w 226"/>
                <a:gd name="T1" fmla="*/ 0 h 112"/>
                <a:gd name="T2" fmla="*/ 170 w 226"/>
                <a:gd name="T3" fmla="*/ 0 h 112"/>
                <a:gd name="T4" fmla="*/ 188 w 226"/>
                <a:gd name="T5" fmla="*/ 3 h 112"/>
                <a:gd name="T6" fmla="*/ 203 w 226"/>
                <a:gd name="T7" fmla="*/ 10 h 112"/>
                <a:gd name="T8" fmla="*/ 215 w 226"/>
                <a:gd name="T9" fmla="*/ 23 h 112"/>
                <a:gd name="T10" fmla="*/ 223 w 226"/>
                <a:gd name="T11" fmla="*/ 38 h 112"/>
                <a:gd name="T12" fmla="*/ 226 w 226"/>
                <a:gd name="T13" fmla="*/ 56 h 112"/>
                <a:gd name="T14" fmla="*/ 223 w 226"/>
                <a:gd name="T15" fmla="*/ 74 h 112"/>
                <a:gd name="T16" fmla="*/ 215 w 226"/>
                <a:gd name="T17" fmla="*/ 89 h 112"/>
                <a:gd name="T18" fmla="*/ 203 w 226"/>
                <a:gd name="T19" fmla="*/ 101 h 112"/>
                <a:gd name="T20" fmla="*/ 188 w 226"/>
                <a:gd name="T21" fmla="*/ 109 h 112"/>
                <a:gd name="T22" fmla="*/ 170 w 226"/>
                <a:gd name="T23" fmla="*/ 112 h 112"/>
                <a:gd name="T24" fmla="*/ 57 w 226"/>
                <a:gd name="T25" fmla="*/ 112 h 112"/>
                <a:gd name="T26" fmla="*/ 39 w 226"/>
                <a:gd name="T27" fmla="*/ 109 h 112"/>
                <a:gd name="T28" fmla="*/ 23 w 226"/>
                <a:gd name="T29" fmla="*/ 101 h 112"/>
                <a:gd name="T30" fmla="*/ 12 w 226"/>
                <a:gd name="T31" fmla="*/ 89 h 112"/>
                <a:gd name="T32" fmla="*/ 3 w 226"/>
                <a:gd name="T33" fmla="*/ 74 h 112"/>
                <a:gd name="T34" fmla="*/ 0 w 226"/>
                <a:gd name="T35" fmla="*/ 56 h 112"/>
                <a:gd name="T36" fmla="*/ 3 w 226"/>
                <a:gd name="T37" fmla="*/ 38 h 112"/>
                <a:gd name="T38" fmla="*/ 12 w 226"/>
                <a:gd name="T39" fmla="*/ 23 h 112"/>
                <a:gd name="T40" fmla="*/ 23 w 226"/>
                <a:gd name="T41" fmla="*/ 10 h 112"/>
                <a:gd name="T42" fmla="*/ 39 w 226"/>
                <a:gd name="T43" fmla="*/ 3 h 112"/>
                <a:gd name="T44" fmla="*/ 57 w 226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6" h="112">
                  <a:moveTo>
                    <a:pt x="57" y="0"/>
                  </a:moveTo>
                  <a:lnTo>
                    <a:pt x="170" y="0"/>
                  </a:lnTo>
                  <a:lnTo>
                    <a:pt x="188" y="3"/>
                  </a:lnTo>
                  <a:lnTo>
                    <a:pt x="203" y="10"/>
                  </a:lnTo>
                  <a:lnTo>
                    <a:pt x="215" y="23"/>
                  </a:lnTo>
                  <a:lnTo>
                    <a:pt x="223" y="38"/>
                  </a:lnTo>
                  <a:lnTo>
                    <a:pt x="226" y="56"/>
                  </a:lnTo>
                  <a:lnTo>
                    <a:pt x="223" y="74"/>
                  </a:lnTo>
                  <a:lnTo>
                    <a:pt x="215" y="89"/>
                  </a:lnTo>
                  <a:lnTo>
                    <a:pt x="203" y="101"/>
                  </a:lnTo>
                  <a:lnTo>
                    <a:pt x="188" y="109"/>
                  </a:lnTo>
                  <a:lnTo>
                    <a:pt x="170" y="112"/>
                  </a:lnTo>
                  <a:lnTo>
                    <a:pt x="57" y="112"/>
                  </a:lnTo>
                  <a:lnTo>
                    <a:pt x="39" y="109"/>
                  </a:lnTo>
                  <a:lnTo>
                    <a:pt x="23" y="101"/>
                  </a:lnTo>
                  <a:lnTo>
                    <a:pt x="12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2" y="23"/>
                  </a:lnTo>
                  <a:lnTo>
                    <a:pt x="23" y="10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42"/>
            <p:cNvSpPr>
              <a:spLocks/>
            </p:cNvSpPr>
            <p:nvPr/>
          </p:nvSpPr>
          <p:spPr bwMode="auto">
            <a:xfrm>
              <a:off x="2655888" y="2906713"/>
              <a:ext cx="34925" cy="19050"/>
            </a:xfrm>
            <a:custGeom>
              <a:avLst/>
              <a:gdLst>
                <a:gd name="T0" fmla="*/ 56 w 224"/>
                <a:gd name="T1" fmla="*/ 0 h 112"/>
                <a:gd name="T2" fmla="*/ 169 w 224"/>
                <a:gd name="T3" fmla="*/ 0 h 112"/>
                <a:gd name="T4" fmla="*/ 187 w 224"/>
                <a:gd name="T5" fmla="*/ 3 h 112"/>
                <a:gd name="T6" fmla="*/ 201 w 224"/>
                <a:gd name="T7" fmla="*/ 10 h 112"/>
                <a:gd name="T8" fmla="*/ 214 w 224"/>
                <a:gd name="T9" fmla="*/ 23 h 112"/>
                <a:gd name="T10" fmla="*/ 222 w 224"/>
                <a:gd name="T11" fmla="*/ 38 h 112"/>
                <a:gd name="T12" fmla="*/ 224 w 224"/>
                <a:gd name="T13" fmla="*/ 56 h 112"/>
                <a:gd name="T14" fmla="*/ 222 w 224"/>
                <a:gd name="T15" fmla="*/ 74 h 112"/>
                <a:gd name="T16" fmla="*/ 214 w 224"/>
                <a:gd name="T17" fmla="*/ 89 h 112"/>
                <a:gd name="T18" fmla="*/ 201 w 224"/>
                <a:gd name="T19" fmla="*/ 101 h 112"/>
                <a:gd name="T20" fmla="*/ 187 w 224"/>
                <a:gd name="T21" fmla="*/ 109 h 112"/>
                <a:gd name="T22" fmla="*/ 169 w 224"/>
                <a:gd name="T23" fmla="*/ 112 h 112"/>
                <a:gd name="T24" fmla="*/ 56 w 224"/>
                <a:gd name="T25" fmla="*/ 112 h 112"/>
                <a:gd name="T26" fmla="*/ 38 w 224"/>
                <a:gd name="T27" fmla="*/ 109 h 112"/>
                <a:gd name="T28" fmla="*/ 23 w 224"/>
                <a:gd name="T29" fmla="*/ 101 h 112"/>
                <a:gd name="T30" fmla="*/ 10 w 224"/>
                <a:gd name="T31" fmla="*/ 89 h 112"/>
                <a:gd name="T32" fmla="*/ 3 w 224"/>
                <a:gd name="T33" fmla="*/ 74 h 112"/>
                <a:gd name="T34" fmla="*/ 0 w 224"/>
                <a:gd name="T35" fmla="*/ 56 h 112"/>
                <a:gd name="T36" fmla="*/ 3 w 224"/>
                <a:gd name="T37" fmla="*/ 38 h 112"/>
                <a:gd name="T38" fmla="*/ 10 w 224"/>
                <a:gd name="T39" fmla="*/ 23 h 112"/>
                <a:gd name="T40" fmla="*/ 23 w 224"/>
                <a:gd name="T41" fmla="*/ 10 h 112"/>
                <a:gd name="T42" fmla="*/ 38 w 224"/>
                <a:gd name="T43" fmla="*/ 3 h 112"/>
                <a:gd name="T44" fmla="*/ 56 w 224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112">
                  <a:moveTo>
                    <a:pt x="56" y="0"/>
                  </a:moveTo>
                  <a:lnTo>
                    <a:pt x="169" y="0"/>
                  </a:lnTo>
                  <a:lnTo>
                    <a:pt x="187" y="3"/>
                  </a:lnTo>
                  <a:lnTo>
                    <a:pt x="201" y="10"/>
                  </a:lnTo>
                  <a:lnTo>
                    <a:pt x="214" y="23"/>
                  </a:lnTo>
                  <a:lnTo>
                    <a:pt x="222" y="38"/>
                  </a:lnTo>
                  <a:lnTo>
                    <a:pt x="224" y="56"/>
                  </a:lnTo>
                  <a:lnTo>
                    <a:pt x="222" y="74"/>
                  </a:lnTo>
                  <a:lnTo>
                    <a:pt x="214" y="89"/>
                  </a:lnTo>
                  <a:lnTo>
                    <a:pt x="201" y="101"/>
                  </a:lnTo>
                  <a:lnTo>
                    <a:pt x="187" y="109"/>
                  </a:lnTo>
                  <a:lnTo>
                    <a:pt x="169" y="112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0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3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3"/>
            <p:cNvSpPr>
              <a:spLocks/>
            </p:cNvSpPr>
            <p:nvPr/>
          </p:nvSpPr>
          <p:spPr bwMode="auto">
            <a:xfrm>
              <a:off x="2552700" y="2892425"/>
              <a:ext cx="31750" cy="26987"/>
            </a:xfrm>
            <a:custGeom>
              <a:avLst/>
              <a:gdLst>
                <a:gd name="T0" fmla="*/ 52 w 207"/>
                <a:gd name="T1" fmla="*/ 0 h 173"/>
                <a:gd name="T2" fmla="*/ 67 w 207"/>
                <a:gd name="T3" fmla="*/ 1 h 173"/>
                <a:gd name="T4" fmla="*/ 80 w 207"/>
                <a:gd name="T5" fmla="*/ 6 h 173"/>
                <a:gd name="T6" fmla="*/ 93 w 207"/>
                <a:gd name="T7" fmla="*/ 14 h 173"/>
                <a:gd name="T8" fmla="*/ 118 w 207"/>
                <a:gd name="T9" fmla="*/ 34 h 173"/>
                <a:gd name="T10" fmla="*/ 145 w 207"/>
                <a:gd name="T11" fmla="*/ 51 h 173"/>
                <a:gd name="T12" fmla="*/ 174 w 207"/>
                <a:gd name="T13" fmla="*/ 66 h 173"/>
                <a:gd name="T14" fmla="*/ 187 w 207"/>
                <a:gd name="T15" fmla="*/ 74 h 173"/>
                <a:gd name="T16" fmla="*/ 197 w 207"/>
                <a:gd name="T17" fmla="*/ 85 h 173"/>
                <a:gd name="T18" fmla="*/ 204 w 207"/>
                <a:gd name="T19" fmla="*/ 97 h 173"/>
                <a:gd name="T20" fmla="*/ 207 w 207"/>
                <a:gd name="T21" fmla="*/ 112 h 173"/>
                <a:gd name="T22" fmla="*/ 206 w 207"/>
                <a:gd name="T23" fmla="*/ 126 h 173"/>
                <a:gd name="T24" fmla="*/ 202 w 207"/>
                <a:gd name="T25" fmla="*/ 140 h 173"/>
                <a:gd name="T26" fmla="*/ 192 w 207"/>
                <a:gd name="T27" fmla="*/ 154 h 173"/>
                <a:gd name="T28" fmla="*/ 181 w 207"/>
                <a:gd name="T29" fmla="*/ 165 h 173"/>
                <a:gd name="T30" fmla="*/ 166 w 207"/>
                <a:gd name="T31" fmla="*/ 171 h 173"/>
                <a:gd name="T32" fmla="*/ 151 w 207"/>
                <a:gd name="T33" fmla="*/ 173 h 173"/>
                <a:gd name="T34" fmla="*/ 139 w 207"/>
                <a:gd name="T35" fmla="*/ 172 h 173"/>
                <a:gd name="T36" fmla="*/ 128 w 207"/>
                <a:gd name="T37" fmla="*/ 168 h 173"/>
                <a:gd name="T38" fmla="*/ 89 w 207"/>
                <a:gd name="T39" fmla="*/ 148 h 173"/>
                <a:gd name="T40" fmla="*/ 53 w 207"/>
                <a:gd name="T41" fmla="*/ 125 h 173"/>
                <a:gd name="T42" fmla="*/ 20 w 207"/>
                <a:gd name="T43" fmla="*/ 98 h 173"/>
                <a:gd name="T44" fmla="*/ 9 w 207"/>
                <a:gd name="T45" fmla="*/ 88 h 173"/>
                <a:gd name="T46" fmla="*/ 3 w 207"/>
                <a:gd name="T47" fmla="*/ 74 h 173"/>
                <a:gd name="T48" fmla="*/ 0 w 207"/>
                <a:gd name="T49" fmla="*/ 61 h 173"/>
                <a:gd name="T50" fmla="*/ 1 w 207"/>
                <a:gd name="T51" fmla="*/ 46 h 173"/>
                <a:gd name="T52" fmla="*/ 5 w 207"/>
                <a:gd name="T53" fmla="*/ 33 h 173"/>
                <a:gd name="T54" fmla="*/ 14 w 207"/>
                <a:gd name="T55" fmla="*/ 19 h 173"/>
                <a:gd name="T56" fmla="*/ 25 w 207"/>
                <a:gd name="T57" fmla="*/ 10 h 173"/>
                <a:gd name="T58" fmla="*/ 38 w 207"/>
                <a:gd name="T59" fmla="*/ 3 h 173"/>
                <a:gd name="T60" fmla="*/ 52 w 207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173">
                  <a:moveTo>
                    <a:pt x="52" y="0"/>
                  </a:moveTo>
                  <a:lnTo>
                    <a:pt x="67" y="1"/>
                  </a:lnTo>
                  <a:lnTo>
                    <a:pt x="80" y="6"/>
                  </a:lnTo>
                  <a:lnTo>
                    <a:pt x="93" y="14"/>
                  </a:lnTo>
                  <a:lnTo>
                    <a:pt x="118" y="34"/>
                  </a:lnTo>
                  <a:lnTo>
                    <a:pt x="145" y="51"/>
                  </a:lnTo>
                  <a:lnTo>
                    <a:pt x="174" y="66"/>
                  </a:lnTo>
                  <a:lnTo>
                    <a:pt x="187" y="74"/>
                  </a:lnTo>
                  <a:lnTo>
                    <a:pt x="197" y="85"/>
                  </a:lnTo>
                  <a:lnTo>
                    <a:pt x="204" y="97"/>
                  </a:lnTo>
                  <a:lnTo>
                    <a:pt x="207" y="112"/>
                  </a:lnTo>
                  <a:lnTo>
                    <a:pt x="206" y="126"/>
                  </a:lnTo>
                  <a:lnTo>
                    <a:pt x="202" y="140"/>
                  </a:lnTo>
                  <a:lnTo>
                    <a:pt x="192" y="154"/>
                  </a:lnTo>
                  <a:lnTo>
                    <a:pt x="181" y="165"/>
                  </a:lnTo>
                  <a:lnTo>
                    <a:pt x="166" y="171"/>
                  </a:lnTo>
                  <a:lnTo>
                    <a:pt x="151" y="173"/>
                  </a:lnTo>
                  <a:lnTo>
                    <a:pt x="139" y="172"/>
                  </a:lnTo>
                  <a:lnTo>
                    <a:pt x="128" y="168"/>
                  </a:lnTo>
                  <a:lnTo>
                    <a:pt x="89" y="148"/>
                  </a:lnTo>
                  <a:lnTo>
                    <a:pt x="53" y="125"/>
                  </a:lnTo>
                  <a:lnTo>
                    <a:pt x="20" y="98"/>
                  </a:lnTo>
                  <a:lnTo>
                    <a:pt x="9" y="88"/>
                  </a:lnTo>
                  <a:lnTo>
                    <a:pt x="3" y="74"/>
                  </a:lnTo>
                  <a:lnTo>
                    <a:pt x="0" y="61"/>
                  </a:lnTo>
                  <a:lnTo>
                    <a:pt x="1" y="46"/>
                  </a:lnTo>
                  <a:lnTo>
                    <a:pt x="5" y="33"/>
                  </a:lnTo>
                  <a:lnTo>
                    <a:pt x="14" y="19"/>
                  </a:lnTo>
                  <a:lnTo>
                    <a:pt x="25" y="10"/>
                  </a:lnTo>
                  <a:lnTo>
                    <a:pt x="38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44"/>
            <p:cNvSpPr>
              <a:spLocks/>
            </p:cNvSpPr>
            <p:nvPr/>
          </p:nvSpPr>
          <p:spPr bwMode="auto">
            <a:xfrm>
              <a:off x="2763838" y="2906713"/>
              <a:ext cx="34925" cy="19050"/>
            </a:xfrm>
            <a:custGeom>
              <a:avLst/>
              <a:gdLst>
                <a:gd name="T0" fmla="*/ 57 w 225"/>
                <a:gd name="T1" fmla="*/ 0 h 112"/>
                <a:gd name="T2" fmla="*/ 169 w 225"/>
                <a:gd name="T3" fmla="*/ 0 h 112"/>
                <a:gd name="T4" fmla="*/ 186 w 225"/>
                <a:gd name="T5" fmla="*/ 3 h 112"/>
                <a:gd name="T6" fmla="*/ 202 w 225"/>
                <a:gd name="T7" fmla="*/ 10 h 112"/>
                <a:gd name="T8" fmla="*/ 215 w 225"/>
                <a:gd name="T9" fmla="*/ 23 h 112"/>
                <a:gd name="T10" fmla="*/ 222 w 225"/>
                <a:gd name="T11" fmla="*/ 38 h 112"/>
                <a:gd name="T12" fmla="*/ 225 w 225"/>
                <a:gd name="T13" fmla="*/ 56 h 112"/>
                <a:gd name="T14" fmla="*/ 222 w 225"/>
                <a:gd name="T15" fmla="*/ 74 h 112"/>
                <a:gd name="T16" fmla="*/ 215 w 225"/>
                <a:gd name="T17" fmla="*/ 89 h 112"/>
                <a:gd name="T18" fmla="*/ 202 w 225"/>
                <a:gd name="T19" fmla="*/ 101 h 112"/>
                <a:gd name="T20" fmla="*/ 186 w 225"/>
                <a:gd name="T21" fmla="*/ 109 h 112"/>
                <a:gd name="T22" fmla="*/ 169 w 225"/>
                <a:gd name="T23" fmla="*/ 112 h 112"/>
                <a:gd name="T24" fmla="*/ 57 w 225"/>
                <a:gd name="T25" fmla="*/ 112 h 112"/>
                <a:gd name="T26" fmla="*/ 38 w 225"/>
                <a:gd name="T27" fmla="*/ 109 h 112"/>
                <a:gd name="T28" fmla="*/ 23 w 225"/>
                <a:gd name="T29" fmla="*/ 101 h 112"/>
                <a:gd name="T30" fmla="*/ 11 w 225"/>
                <a:gd name="T31" fmla="*/ 89 h 112"/>
                <a:gd name="T32" fmla="*/ 2 w 225"/>
                <a:gd name="T33" fmla="*/ 74 h 112"/>
                <a:gd name="T34" fmla="*/ 0 w 225"/>
                <a:gd name="T35" fmla="*/ 56 h 112"/>
                <a:gd name="T36" fmla="*/ 2 w 225"/>
                <a:gd name="T37" fmla="*/ 38 h 112"/>
                <a:gd name="T38" fmla="*/ 11 w 225"/>
                <a:gd name="T39" fmla="*/ 23 h 112"/>
                <a:gd name="T40" fmla="*/ 23 w 225"/>
                <a:gd name="T41" fmla="*/ 10 h 112"/>
                <a:gd name="T42" fmla="*/ 38 w 225"/>
                <a:gd name="T43" fmla="*/ 3 h 112"/>
                <a:gd name="T44" fmla="*/ 57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7" y="0"/>
                  </a:moveTo>
                  <a:lnTo>
                    <a:pt x="169" y="0"/>
                  </a:lnTo>
                  <a:lnTo>
                    <a:pt x="186" y="3"/>
                  </a:lnTo>
                  <a:lnTo>
                    <a:pt x="202" y="10"/>
                  </a:lnTo>
                  <a:lnTo>
                    <a:pt x="215" y="23"/>
                  </a:lnTo>
                  <a:lnTo>
                    <a:pt x="222" y="38"/>
                  </a:lnTo>
                  <a:lnTo>
                    <a:pt x="225" y="56"/>
                  </a:lnTo>
                  <a:lnTo>
                    <a:pt x="222" y="74"/>
                  </a:lnTo>
                  <a:lnTo>
                    <a:pt x="215" y="89"/>
                  </a:lnTo>
                  <a:lnTo>
                    <a:pt x="202" y="101"/>
                  </a:lnTo>
                  <a:lnTo>
                    <a:pt x="186" y="109"/>
                  </a:lnTo>
                  <a:lnTo>
                    <a:pt x="169" y="112"/>
                  </a:lnTo>
                  <a:lnTo>
                    <a:pt x="57" y="112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1" y="89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38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45"/>
            <p:cNvSpPr>
              <a:spLocks/>
            </p:cNvSpPr>
            <p:nvPr/>
          </p:nvSpPr>
          <p:spPr bwMode="auto">
            <a:xfrm>
              <a:off x="2924175" y="2906713"/>
              <a:ext cx="34925" cy="19050"/>
            </a:xfrm>
            <a:custGeom>
              <a:avLst/>
              <a:gdLst>
                <a:gd name="T0" fmla="*/ 56 w 225"/>
                <a:gd name="T1" fmla="*/ 0 h 112"/>
                <a:gd name="T2" fmla="*/ 169 w 225"/>
                <a:gd name="T3" fmla="*/ 0 h 112"/>
                <a:gd name="T4" fmla="*/ 187 w 225"/>
                <a:gd name="T5" fmla="*/ 3 h 112"/>
                <a:gd name="T6" fmla="*/ 202 w 225"/>
                <a:gd name="T7" fmla="*/ 10 h 112"/>
                <a:gd name="T8" fmla="*/ 214 w 225"/>
                <a:gd name="T9" fmla="*/ 23 h 112"/>
                <a:gd name="T10" fmla="*/ 222 w 225"/>
                <a:gd name="T11" fmla="*/ 38 h 112"/>
                <a:gd name="T12" fmla="*/ 225 w 225"/>
                <a:gd name="T13" fmla="*/ 56 h 112"/>
                <a:gd name="T14" fmla="*/ 222 w 225"/>
                <a:gd name="T15" fmla="*/ 74 h 112"/>
                <a:gd name="T16" fmla="*/ 214 w 225"/>
                <a:gd name="T17" fmla="*/ 89 h 112"/>
                <a:gd name="T18" fmla="*/ 202 w 225"/>
                <a:gd name="T19" fmla="*/ 101 h 112"/>
                <a:gd name="T20" fmla="*/ 187 w 225"/>
                <a:gd name="T21" fmla="*/ 109 h 112"/>
                <a:gd name="T22" fmla="*/ 169 w 225"/>
                <a:gd name="T23" fmla="*/ 112 h 112"/>
                <a:gd name="T24" fmla="*/ 56 w 225"/>
                <a:gd name="T25" fmla="*/ 112 h 112"/>
                <a:gd name="T26" fmla="*/ 38 w 225"/>
                <a:gd name="T27" fmla="*/ 109 h 112"/>
                <a:gd name="T28" fmla="*/ 23 w 225"/>
                <a:gd name="T29" fmla="*/ 101 h 112"/>
                <a:gd name="T30" fmla="*/ 11 w 225"/>
                <a:gd name="T31" fmla="*/ 89 h 112"/>
                <a:gd name="T32" fmla="*/ 3 w 225"/>
                <a:gd name="T33" fmla="*/ 74 h 112"/>
                <a:gd name="T34" fmla="*/ 0 w 225"/>
                <a:gd name="T35" fmla="*/ 56 h 112"/>
                <a:gd name="T36" fmla="*/ 3 w 225"/>
                <a:gd name="T37" fmla="*/ 38 h 112"/>
                <a:gd name="T38" fmla="*/ 11 w 225"/>
                <a:gd name="T39" fmla="*/ 23 h 112"/>
                <a:gd name="T40" fmla="*/ 23 w 225"/>
                <a:gd name="T41" fmla="*/ 10 h 112"/>
                <a:gd name="T42" fmla="*/ 38 w 225"/>
                <a:gd name="T43" fmla="*/ 3 h 112"/>
                <a:gd name="T44" fmla="*/ 56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6" y="0"/>
                  </a:moveTo>
                  <a:lnTo>
                    <a:pt x="169" y="0"/>
                  </a:lnTo>
                  <a:lnTo>
                    <a:pt x="187" y="3"/>
                  </a:lnTo>
                  <a:lnTo>
                    <a:pt x="202" y="10"/>
                  </a:lnTo>
                  <a:lnTo>
                    <a:pt x="214" y="23"/>
                  </a:lnTo>
                  <a:lnTo>
                    <a:pt x="222" y="38"/>
                  </a:lnTo>
                  <a:lnTo>
                    <a:pt x="225" y="56"/>
                  </a:lnTo>
                  <a:lnTo>
                    <a:pt x="222" y="74"/>
                  </a:lnTo>
                  <a:lnTo>
                    <a:pt x="214" y="89"/>
                  </a:lnTo>
                  <a:lnTo>
                    <a:pt x="202" y="101"/>
                  </a:lnTo>
                  <a:lnTo>
                    <a:pt x="187" y="109"/>
                  </a:lnTo>
                  <a:lnTo>
                    <a:pt x="169" y="112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1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46"/>
            <p:cNvSpPr>
              <a:spLocks/>
            </p:cNvSpPr>
            <p:nvPr/>
          </p:nvSpPr>
          <p:spPr bwMode="auto">
            <a:xfrm>
              <a:off x="2978150" y="2906713"/>
              <a:ext cx="34925" cy="19050"/>
            </a:xfrm>
            <a:custGeom>
              <a:avLst/>
              <a:gdLst>
                <a:gd name="T0" fmla="*/ 56 w 225"/>
                <a:gd name="T1" fmla="*/ 0 h 112"/>
                <a:gd name="T2" fmla="*/ 169 w 225"/>
                <a:gd name="T3" fmla="*/ 0 h 112"/>
                <a:gd name="T4" fmla="*/ 187 w 225"/>
                <a:gd name="T5" fmla="*/ 3 h 112"/>
                <a:gd name="T6" fmla="*/ 202 w 225"/>
                <a:gd name="T7" fmla="*/ 10 h 112"/>
                <a:gd name="T8" fmla="*/ 215 w 225"/>
                <a:gd name="T9" fmla="*/ 23 h 112"/>
                <a:gd name="T10" fmla="*/ 222 w 225"/>
                <a:gd name="T11" fmla="*/ 38 h 112"/>
                <a:gd name="T12" fmla="*/ 225 w 225"/>
                <a:gd name="T13" fmla="*/ 56 h 112"/>
                <a:gd name="T14" fmla="*/ 222 w 225"/>
                <a:gd name="T15" fmla="*/ 74 h 112"/>
                <a:gd name="T16" fmla="*/ 215 w 225"/>
                <a:gd name="T17" fmla="*/ 89 h 112"/>
                <a:gd name="T18" fmla="*/ 202 w 225"/>
                <a:gd name="T19" fmla="*/ 101 h 112"/>
                <a:gd name="T20" fmla="*/ 187 w 225"/>
                <a:gd name="T21" fmla="*/ 109 h 112"/>
                <a:gd name="T22" fmla="*/ 169 w 225"/>
                <a:gd name="T23" fmla="*/ 112 h 112"/>
                <a:gd name="T24" fmla="*/ 56 w 225"/>
                <a:gd name="T25" fmla="*/ 112 h 112"/>
                <a:gd name="T26" fmla="*/ 38 w 225"/>
                <a:gd name="T27" fmla="*/ 109 h 112"/>
                <a:gd name="T28" fmla="*/ 23 w 225"/>
                <a:gd name="T29" fmla="*/ 101 h 112"/>
                <a:gd name="T30" fmla="*/ 11 w 225"/>
                <a:gd name="T31" fmla="*/ 89 h 112"/>
                <a:gd name="T32" fmla="*/ 2 w 225"/>
                <a:gd name="T33" fmla="*/ 74 h 112"/>
                <a:gd name="T34" fmla="*/ 0 w 225"/>
                <a:gd name="T35" fmla="*/ 56 h 112"/>
                <a:gd name="T36" fmla="*/ 2 w 225"/>
                <a:gd name="T37" fmla="*/ 38 h 112"/>
                <a:gd name="T38" fmla="*/ 11 w 225"/>
                <a:gd name="T39" fmla="*/ 23 h 112"/>
                <a:gd name="T40" fmla="*/ 23 w 225"/>
                <a:gd name="T41" fmla="*/ 10 h 112"/>
                <a:gd name="T42" fmla="*/ 38 w 225"/>
                <a:gd name="T43" fmla="*/ 3 h 112"/>
                <a:gd name="T44" fmla="*/ 56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6" y="0"/>
                  </a:moveTo>
                  <a:lnTo>
                    <a:pt x="169" y="0"/>
                  </a:lnTo>
                  <a:lnTo>
                    <a:pt x="187" y="3"/>
                  </a:lnTo>
                  <a:lnTo>
                    <a:pt x="202" y="10"/>
                  </a:lnTo>
                  <a:lnTo>
                    <a:pt x="215" y="23"/>
                  </a:lnTo>
                  <a:lnTo>
                    <a:pt x="222" y="38"/>
                  </a:lnTo>
                  <a:lnTo>
                    <a:pt x="225" y="56"/>
                  </a:lnTo>
                  <a:lnTo>
                    <a:pt x="222" y="74"/>
                  </a:lnTo>
                  <a:lnTo>
                    <a:pt x="215" y="89"/>
                  </a:lnTo>
                  <a:lnTo>
                    <a:pt x="202" y="101"/>
                  </a:lnTo>
                  <a:lnTo>
                    <a:pt x="187" y="109"/>
                  </a:lnTo>
                  <a:lnTo>
                    <a:pt x="169" y="112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1" y="89"/>
                  </a:lnTo>
                  <a:lnTo>
                    <a:pt x="2" y="74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47"/>
            <p:cNvSpPr>
              <a:spLocks/>
            </p:cNvSpPr>
            <p:nvPr/>
          </p:nvSpPr>
          <p:spPr bwMode="auto">
            <a:xfrm>
              <a:off x="2816225" y="2906713"/>
              <a:ext cx="36513" cy="19050"/>
            </a:xfrm>
            <a:custGeom>
              <a:avLst/>
              <a:gdLst>
                <a:gd name="T0" fmla="*/ 55 w 225"/>
                <a:gd name="T1" fmla="*/ 0 h 112"/>
                <a:gd name="T2" fmla="*/ 168 w 225"/>
                <a:gd name="T3" fmla="*/ 0 h 112"/>
                <a:gd name="T4" fmla="*/ 186 w 225"/>
                <a:gd name="T5" fmla="*/ 3 h 112"/>
                <a:gd name="T6" fmla="*/ 202 w 225"/>
                <a:gd name="T7" fmla="*/ 10 h 112"/>
                <a:gd name="T8" fmla="*/ 214 w 225"/>
                <a:gd name="T9" fmla="*/ 23 h 112"/>
                <a:gd name="T10" fmla="*/ 223 w 225"/>
                <a:gd name="T11" fmla="*/ 38 h 112"/>
                <a:gd name="T12" fmla="*/ 225 w 225"/>
                <a:gd name="T13" fmla="*/ 56 h 112"/>
                <a:gd name="T14" fmla="*/ 223 w 225"/>
                <a:gd name="T15" fmla="*/ 74 h 112"/>
                <a:gd name="T16" fmla="*/ 214 w 225"/>
                <a:gd name="T17" fmla="*/ 89 h 112"/>
                <a:gd name="T18" fmla="*/ 202 w 225"/>
                <a:gd name="T19" fmla="*/ 101 h 112"/>
                <a:gd name="T20" fmla="*/ 186 w 225"/>
                <a:gd name="T21" fmla="*/ 109 h 112"/>
                <a:gd name="T22" fmla="*/ 168 w 225"/>
                <a:gd name="T23" fmla="*/ 112 h 112"/>
                <a:gd name="T24" fmla="*/ 55 w 225"/>
                <a:gd name="T25" fmla="*/ 112 h 112"/>
                <a:gd name="T26" fmla="*/ 39 w 225"/>
                <a:gd name="T27" fmla="*/ 109 h 112"/>
                <a:gd name="T28" fmla="*/ 23 w 225"/>
                <a:gd name="T29" fmla="*/ 101 h 112"/>
                <a:gd name="T30" fmla="*/ 10 w 225"/>
                <a:gd name="T31" fmla="*/ 89 h 112"/>
                <a:gd name="T32" fmla="*/ 3 w 225"/>
                <a:gd name="T33" fmla="*/ 74 h 112"/>
                <a:gd name="T34" fmla="*/ 0 w 225"/>
                <a:gd name="T35" fmla="*/ 56 h 112"/>
                <a:gd name="T36" fmla="*/ 3 w 225"/>
                <a:gd name="T37" fmla="*/ 38 h 112"/>
                <a:gd name="T38" fmla="*/ 10 w 225"/>
                <a:gd name="T39" fmla="*/ 23 h 112"/>
                <a:gd name="T40" fmla="*/ 23 w 225"/>
                <a:gd name="T41" fmla="*/ 10 h 112"/>
                <a:gd name="T42" fmla="*/ 39 w 225"/>
                <a:gd name="T43" fmla="*/ 3 h 112"/>
                <a:gd name="T44" fmla="*/ 55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5" y="0"/>
                  </a:moveTo>
                  <a:lnTo>
                    <a:pt x="168" y="0"/>
                  </a:lnTo>
                  <a:lnTo>
                    <a:pt x="186" y="3"/>
                  </a:lnTo>
                  <a:lnTo>
                    <a:pt x="202" y="10"/>
                  </a:lnTo>
                  <a:lnTo>
                    <a:pt x="214" y="23"/>
                  </a:lnTo>
                  <a:lnTo>
                    <a:pt x="223" y="38"/>
                  </a:lnTo>
                  <a:lnTo>
                    <a:pt x="225" y="56"/>
                  </a:lnTo>
                  <a:lnTo>
                    <a:pt x="223" y="74"/>
                  </a:lnTo>
                  <a:lnTo>
                    <a:pt x="214" y="89"/>
                  </a:lnTo>
                  <a:lnTo>
                    <a:pt x="202" y="101"/>
                  </a:lnTo>
                  <a:lnTo>
                    <a:pt x="186" y="109"/>
                  </a:lnTo>
                  <a:lnTo>
                    <a:pt x="168" y="112"/>
                  </a:lnTo>
                  <a:lnTo>
                    <a:pt x="55" y="112"/>
                  </a:lnTo>
                  <a:lnTo>
                    <a:pt x="39" y="109"/>
                  </a:lnTo>
                  <a:lnTo>
                    <a:pt x="23" y="101"/>
                  </a:lnTo>
                  <a:lnTo>
                    <a:pt x="10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3" y="10"/>
                  </a:lnTo>
                  <a:lnTo>
                    <a:pt x="39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48"/>
            <p:cNvSpPr>
              <a:spLocks/>
            </p:cNvSpPr>
            <p:nvPr/>
          </p:nvSpPr>
          <p:spPr bwMode="auto">
            <a:xfrm>
              <a:off x="2870200" y="2906713"/>
              <a:ext cx="36513" cy="19050"/>
            </a:xfrm>
            <a:custGeom>
              <a:avLst/>
              <a:gdLst>
                <a:gd name="T0" fmla="*/ 56 w 226"/>
                <a:gd name="T1" fmla="*/ 0 h 112"/>
                <a:gd name="T2" fmla="*/ 169 w 226"/>
                <a:gd name="T3" fmla="*/ 0 h 112"/>
                <a:gd name="T4" fmla="*/ 187 w 226"/>
                <a:gd name="T5" fmla="*/ 3 h 112"/>
                <a:gd name="T6" fmla="*/ 203 w 226"/>
                <a:gd name="T7" fmla="*/ 10 h 112"/>
                <a:gd name="T8" fmla="*/ 214 w 226"/>
                <a:gd name="T9" fmla="*/ 23 h 112"/>
                <a:gd name="T10" fmla="*/ 222 w 226"/>
                <a:gd name="T11" fmla="*/ 38 h 112"/>
                <a:gd name="T12" fmla="*/ 226 w 226"/>
                <a:gd name="T13" fmla="*/ 56 h 112"/>
                <a:gd name="T14" fmla="*/ 222 w 226"/>
                <a:gd name="T15" fmla="*/ 74 h 112"/>
                <a:gd name="T16" fmla="*/ 214 w 226"/>
                <a:gd name="T17" fmla="*/ 89 h 112"/>
                <a:gd name="T18" fmla="*/ 203 w 226"/>
                <a:gd name="T19" fmla="*/ 101 h 112"/>
                <a:gd name="T20" fmla="*/ 187 w 226"/>
                <a:gd name="T21" fmla="*/ 109 h 112"/>
                <a:gd name="T22" fmla="*/ 169 w 226"/>
                <a:gd name="T23" fmla="*/ 112 h 112"/>
                <a:gd name="T24" fmla="*/ 56 w 226"/>
                <a:gd name="T25" fmla="*/ 112 h 112"/>
                <a:gd name="T26" fmla="*/ 38 w 226"/>
                <a:gd name="T27" fmla="*/ 109 h 112"/>
                <a:gd name="T28" fmla="*/ 23 w 226"/>
                <a:gd name="T29" fmla="*/ 101 h 112"/>
                <a:gd name="T30" fmla="*/ 10 w 226"/>
                <a:gd name="T31" fmla="*/ 89 h 112"/>
                <a:gd name="T32" fmla="*/ 3 w 226"/>
                <a:gd name="T33" fmla="*/ 74 h 112"/>
                <a:gd name="T34" fmla="*/ 0 w 226"/>
                <a:gd name="T35" fmla="*/ 56 h 112"/>
                <a:gd name="T36" fmla="*/ 3 w 226"/>
                <a:gd name="T37" fmla="*/ 38 h 112"/>
                <a:gd name="T38" fmla="*/ 10 w 226"/>
                <a:gd name="T39" fmla="*/ 23 h 112"/>
                <a:gd name="T40" fmla="*/ 23 w 226"/>
                <a:gd name="T41" fmla="*/ 10 h 112"/>
                <a:gd name="T42" fmla="*/ 38 w 226"/>
                <a:gd name="T43" fmla="*/ 3 h 112"/>
                <a:gd name="T44" fmla="*/ 56 w 226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6" h="112">
                  <a:moveTo>
                    <a:pt x="56" y="0"/>
                  </a:moveTo>
                  <a:lnTo>
                    <a:pt x="169" y="0"/>
                  </a:lnTo>
                  <a:lnTo>
                    <a:pt x="187" y="3"/>
                  </a:lnTo>
                  <a:lnTo>
                    <a:pt x="203" y="10"/>
                  </a:lnTo>
                  <a:lnTo>
                    <a:pt x="214" y="23"/>
                  </a:lnTo>
                  <a:lnTo>
                    <a:pt x="222" y="38"/>
                  </a:lnTo>
                  <a:lnTo>
                    <a:pt x="226" y="56"/>
                  </a:lnTo>
                  <a:lnTo>
                    <a:pt x="222" y="74"/>
                  </a:lnTo>
                  <a:lnTo>
                    <a:pt x="214" y="89"/>
                  </a:lnTo>
                  <a:lnTo>
                    <a:pt x="203" y="101"/>
                  </a:lnTo>
                  <a:lnTo>
                    <a:pt x="187" y="109"/>
                  </a:lnTo>
                  <a:lnTo>
                    <a:pt x="169" y="112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0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0" y="23"/>
                  </a:lnTo>
                  <a:lnTo>
                    <a:pt x="23" y="10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49"/>
            <p:cNvSpPr>
              <a:spLocks/>
            </p:cNvSpPr>
            <p:nvPr/>
          </p:nvSpPr>
          <p:spPr bwMode="auto">
            <a:xfrm>
              <a:off x="2552700" y="3159125"/>
              <a:ext cx="31750" cy="26987"/>
            </a:xfrm>
            <a:custGeom>
              <a:avLst/>
              <a:gdLst>
                <a:gd name="T0" fmla="*/ 52 w 207"/>
                <a:gd name="T1" fmla="*/ 0 h 173"/>
                <a:gd name="T2" fmla="*/ 67 w 207"/>
                <a:gd name="T3" fmla="*/ 1 h 173"/>
                <a:gd name="T4" fmla="*/ 80 w 207"/>
                <a:gd name="T5" fmla="*/ 6 h 173"/>
                <a:gd name="T6" fmla="*/ 93 w 207"/>
                <a:gd name="T7" fmla="*/ 15 h 173"/>
                <a:gd name="T8" fmla="*/ 118 w 207"/>
                <a:gd name="T9" fmla="*/ 34 h 173"/>
                <a:gd name="T10" fmla="*/ 145 w 207"/>
                <a:gd name="T11" fmla="*/ 51 h 173"/>
                <a:gd name="T12" fmla="*/ 174 w 207"/>
                <a:gd name="T13" fmla="*/ 65 h 173"/>
                <a:gd name="T14" fmla="*/ 187 w 207"/>
                <a:gd name="T15" fmla="*/ 74 h 173"/>
                <a:gd name="T16" fmla="*/ 197 w 207"/>
                <a:gd name="T17" fmla="*/ 84 h 173"/>
                <a:gd name="T18" fmla="*/ 204 w 207"/>
                <a:gd name="T19" fmla="*/ 98 h 173"/>
                <a:gd name="T20" fmla="*/ 207 w 207"/>
                <a:gd name="T21" fmla="*/ 111 h 173"/>
                <a:gd name="T22" fmla="*/ 206 w 207"/>
                <a:gd name="T23" fmla="*/ 126 h 173"/>
                <a:gd name="T24" fmla="*/ 202 w 207"/>
                <a:gd name="T25" fmla="*/ 140 h 173"/>
                <a:gd name="T26" fmla="*/ 192 w 207"/>
                <a:gd name="T27" fmla="*/ 154 h 173"/>
                <a:gd name="T28" fmla="*/ 181 w 207"/>
                <a:gd name="T29" fmla="*/ 164 h 173"/>
                <a:gd name="T30" fmla="*/ 166 w 207"/>
                <a:gd name="T31" fmla="*/ 170 h 173"/>
                <a:gd name="T32" fmla="*/ 151 w 207"/>
                <a:gd name="T33" fmla="*/ 173 h 173"/>
                <a:gd name="T34" fmla="*/ 139 w 207"/>
                <a:gd name="T35" fmla="*/ 171 h 173"/>
                <a:gd name="T36" fmla="*/ 128 w 207"/>
                <a:gd name="T37" fmla="*/ 167 h 173"/>
                <a:gd name="T38" fmla="*/ 89 w 207"/>
                <a:gd name="T39" fmla="*/ 148 h 173"/>
                <a:gd name="T40" fmla="*/ 53 w 207"/>
                <a:gd name="T41" fmla="*/ 125 h 173"/>
                <a:gd name="T42" fmla="*/ 20 w 207"/>
                <a:gd name="T43" fmla="*/ 99 h 173"/>
                <a:gd name="T44" fmla="*/ 9 w 207"/>
                <a:gd name="T45" fmla="*/ 87 h 173"/>
                <a:gd name="T46" fmla="*/ 3 w 207"/>
                <a:gd name="T47" fmla="*/ 74 h 173"/>
                <a:gd name="T48" fmla="*/ 0 w 207"/>
                <a:gd name="T49" fmla="*/ 60 h 173"/>
                <a:gd name="T50" fmla="*/ 1 w 207"/>
                <a:gd name="T51" fmla="*/ 46 h 173"/>
                <a:gd name="T52" fmla="*/ 5 w 207"/>
                <a:gd name="T53" fmla="*/ 32 h 173"/>
                <a:gd name="T54" fmla="*/ 14 w 207"/>
                <a:gd name="T55" fmla="*/ 20 h 173"/>
                <a:gd name="T56" fmla="*/ 25 w 207"/>
                <a:gd name="T57" fmla="*/ 9 h 173"/>
                <a:gd name="T58" fmla="*/ 38 w 207"/>
                <a:gd name="T59" fmla="*/ 3 h 173"/>
                <a:gd name="T60" fmla="*/ 52 w 207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173">
                  <a:moveTo>
                    <a:pt x="52" y="0"/>
                  </a:moveTo>
                  <a:lnTo>
                    <a:pt x="67" y="1"/>
                  </a:lnTo>
                  <a:lnTo>
                    <a:pt x="80" y="6"/>
                  </a:lnTo>
                  <a:lnTo>
                    <a:pt x="93" y="15"/>
                  </a:lnTo>
                  <a:lnTo>
                    <a:pt x="118" y="34"/>
                  </a:lnTo>
                  <a:lnTo>
                    <a:pt x="145" y="51"/>
                  </a:lnTo>
                  <a:lnTo>
                    <a:pt x="174" y="65"/>
                  </a:lnTo>
                  <a:lnTo>
                    <a:pt x="187" y="74"/>
                  </a:lnTo>
                  <a:lnTo>
                    <a:pt x="197" y="84"/>
                  </a:lnTo>
                  <a:lnTo>
                    <a:pt x="204" y="98"/>
                  </a:lnTo>
                  <a:lnTo>
                    <a:pt x="207" y="111"/>
                  </a:lnTo>
                  <a:lnTo>
                    <a:pt x="206" y="126"/>
                  </a:lnTo>
                  <a:lnTo>
                    <a:pt x="202" y="140"/>
                  </a:lnTo>
                  <a:lnTo>
                    <a:pt x="192" y="154"/>
                  </a:lnTo>
                  <a:lnTo>
                    <a:pt x="181" y="164"/>
                  </a:lnTo>
                  <a:lnTo>
                    <a:pt x="166" y="170"/>
                  </a:lnTo>
                  <a:lnTo>
                    <a:pt x="151" y="173"/>
                  </a:lnTo>
                  <a:lnTo>
                    <a:pt x="139" y="171"/>
                  </a:lnTo>
                  <a:lnTo>
                    <a:pt x="128" y="167"/>
                  </a:lnTo>
                  <a:lnTo>
                    <a:pt x="89" y="148"/>
                  </a:lnTo>
                  <a:lnTo>
                    <a:pt x="53" y="125"/>
                  </a:lnTo>
                  <a:lnTo>
                    <a:pt x="20" y="99"/>
                  </a:lnTo>
                  <a:lnTo>
                    <a:pt x="9" y="87"/>
                  </a:lnTo>
                  <a:lnTo>
                    <a:pt x="3" y="74"/>
                  </a:lnTo>
                  <a:lnTo>
                    <a:pt x="0" y="60"/>
                  </a:lnTo>
                  <a:lnTo>
                    <a:pt x="1" y="46"/>
                  </a:lnTo>
                  <a:lnTo>
                    <a:pt x="5" y="32"/>
                  </a:lnTo>
                  <a:lnTo>
                    <a:pt x="14" y="20"/>
                  </a:lnTo>
                  <a:lnTo>
                    <a:pt x="25" y="9"/>
                  </a:lnTo>
                  <a:lnTo>
                    <a:pt x="38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50"/>
            <p:cNvSpPr>
              <a:spLocks/>
            </p:cNvSpPr>
            <p:nvPr/>
          </p:nvSpPr>
          <p:spPr bwMode="auto">
            <a:xfrm>
              <a:off x="2655888" y="3173413"/>
              <a:ext cx="34925" cy="19050"/>
            </a:xfrm>
            <a:custGeom>
              <a:avLst/>
              <a:gdLst>
                <a:gd name="T0" fmla="*/ 56 w 224"/>
                <a:gd name="T1" fmla="*/ 0 h 112"/>
                <a:gd name="T2" fmla="*/ 169 w 224"/>
                <a:gd name="T3" fmla="*/ 0 h 112"/>
                <a:gd name="T4" fmla="*/ 187 w 224"/>
                <a:gd name="T5" fmla="*/ 3 h 112"/>
                <a:gd name="T6" fmla="*/ 201 w 224"/>
                <a:gd name="T7" fmla="*/ 11 h 112"/>
                <a:gd name="T8" fmla="*/ 214 w 224"/>
                <a:gd name="T9" fmla="*/ 22 h 112"/>
                <a:gd name="T10" fmla="*/ 222 w 224"/>
                <a:gd name="T11" fmla="*/ 38 h 112"/>
                <a:gd name="T12" fmla="*/ 224 w 224"/>
                <a:gd name="T13" fmla="*/ 56 h 112"/>
                <a:gd name="T14" fmla="*/ 222 w 224"/>
                <a:gd name="T15" fmla="*/ 73 h 112"/>
                <a:gd name="T16" fmla="*/ 214 w 224"/>
                <a:gd name="T17" fmla="*/ 89 h 112"/>
                <a:gd name="T18" fmla="*/ 201 w 224"/>
                <a:gd name="T19" fmla="*/ 101 h 112"/>
                <a:gd name="T20" fmla="*/ 187 w 224"/>
                <a:gd name="T21" fmla="*/ 109 h 112"/>
                <a:gd name="T22" fmla="*/ 169 w 224"/>
                <a:gd name="T23" fmla="*/ 112 h 112"/>
                <a:gd name="T24" fmla="*/ 56 w 224"/>
                <a:gd name="T25" fmla="*/ 112 h 112"/>
                <a:gd name="T26" fmla="*/ 38 w 224"/>
                <a:gd name="T27" fmla="*/ 109 h 112"/>
                <a:gd name="T28" fmla="*/ 23 w 224"/>
                <a:gd name="T29" fmla="*/ 101 h 112"/>
                <a:gd name="T30" fmla="*/ 10 w 224"/>
                <a:gd name="T31" fmla="*/ 89 h 112"/>
                <a:gd name="T32" fmla="*/ 3 w 224"/>
                <a:gd name="T33" fmla="*/ 73 h 112"/>
                <a:gd name="T34" fmla="*/ 0 w 224"/>
                <a:gd name="T35" fmla="*/ 56 h 112"/>
                <a:gd name="T36" fmla="*/ 3 w 224"/>
                <a:gd name="T37" fmla="*/ 38 h 112"/>
                <a:gd name="T38" fmla="*/ 10 w 224"/>
                <a:gd name="T39" fmla="*/ 22 h 112"/>
                <a:gd name="T40" fmla="*/ 23 w 224"/>
                <a:gd name="T41" fmla="*/ 11 h 112"/>
                <a:gd name="T42" fmla="*/ 38 w 224"/>
                <a:gd name="T43" fmla="*/ 3 h 112"/>
                <a:gd name="T44" fmla="*/ 56 w 224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112">
                  <a:moveTo>
                    <a:pt x="56" y="0"/>
                  </a:moveTo>
                  <a:lnTo>
                    <a:pt x="169" y="0"/>
                  </a:lnTo>
                  <a:lnTo>
                    <a:pt x="187" y="3"/>
                  </a:lnTo>
                  <a:lnTo>
                    <a:pt x="201" y="11"/>
                  </a:lnTo>
                  <a:lnTo>
                    <a:pt x="214" y="22"/>
                  </a:lnTo>
                  <a:lnTo>
                    <a:pt x="222" y="38"/>
                  </a:lnTo>
                  <a:lnTo>
                    <a:pt x="224" y="56"/>
                  </a:lnTo>
                  <a:lnTo>
                    <a:pt x="222" y="73"/>
                  </a:lnTo>
                  <a:lnTo>
                    <a:pt x="214" y="89"/>
                  </a:lnTo>
                  <a:lnTo>
                    <a:pt x="201" y="101"/>
                  </a:lnTo>
                  <a:lnTo>
                    <a:pt x="187" y="109"/>
                  </a:lnTo>
                  <a:lnTo>
                    <a:pt x="169" y="112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0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0" y="22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51"/>
            <p:cNvSpPr>
              <a:spLocks/>
            </p:cNvSpPr>
            <p:nvPr/>
          </p:nvSpPr>
          <p:spPr bwMode="auto">
            <a:xfrm>
              <a:off x="2601913" y="3173413"/>
              <a:ext cx="36513" cy="19050"/>
            </a:xfrm>
            <a:custGeom>
              <a:avLst/>
              <a:gdLst>
                <a:gd name="T0" fmla="*/ 56 w 225"/>
                <a:gd name="T1" fmla="*/ 0 h 112"/>
                <a:gd name="T2" fmla="*/ 168 w 225"/>
                <a:gd name="T3" fmla="*/ 0 h 112"/>
                <a:gd name="T4" fmla="*/ 186 w 225"/>
                <a:gd name="T5" fmla="*/ 3 h 112"/>
                <a:gd name="T6" fmla="*/ 202 w 225"/>
                <a:gd name="T7" fmla="*/ 11 h 112"/>
                <a:gd name="T8" fmla="*/ 214 w 225"/>
                <a:gd name="T9" fmla="*/ 22 h 112"/>
                <a:gd name="T10" fmla="*/ 222 w 225"/>
                <a:gd name="T11" fmla="*/ 38 h 112"/>
                <a:gd name="T12" fmla="*/ 225 w 225"/>
                <a:gd name="T13" fmla="*/ 56 h 112"/>
                <a:gd name="T14" fmla="*/ 222 w 225"/>
                <a:gd name="T15" fmla="*/ 73 h 112"/>
                <a:gd name="T16" fmla="*/ 214 w 225"/>
                <a:gd name="T17" fmla="*/ 89 h 112"/>
                <a:gd name="T18" fmla="*/ 202 w 225"/>
                <a:gd name="T19" fmla="*/ 101 h 112"/>
                <a:gd name="T20" fmla="*/ 186 w 225"/>
                <a:gd name="T21" fmla="*/ 109 h 112"/>
                <a:gd name="T22" fmla="*/ 168 w 225"/>
                <a:gd name="T23" fmla="*/ 112 h 112"/>
                <a:gd name="T24" fmla="*/ 56 w 225"/>
                <a:gd name="T25" fmla="*/ 112 h 112"/>
                <a:gd name="T26" fmla="*/ 37 w 225"/>
                <a:gd name="T27" fmla="*/ 109 h 112"/>
                <a:gd name="T28" fmla="*/ 23 w 225"/>
                <a:gd name="T29" fmla="*/ 101 h 112"/>
                <a:gd name="T30" fmla="*/ 10 w 225"/>
                <a:gd name="T31" fmla="*/ 89 h 112"/>
                <a:gd name="T32" fmla="*/ 2 w 225"/>
                <a:gd name="T33" fmla="*/ 73 h 112"/>
                <a:gd name="T34" fmla="*/ 0 w 225"/>
                <a:gd name="T35" fmla="*/ 56 h 112"/>
                <a:gd name="T36" fmla="*/ 2 w 225"/>
                <a:gd name="T37" fmla="*/ 38 h 112"/>
                <a:gd name="T38" fmla="*/ 10 w 225"/>
                <a:gd name="T39" fmla="*/ 22 h 112"/>
                <a:gd name="T40" fmla="*/ 23 w 225"/>
                <a:gd name="T41" fmla="*/ 11 h 112"/>
                <a:gd name="T42" fmla="*/ 37 w 225"/>
                <a:gd name="T43" fmla="*/ 3 h 112"/>
                <a:gd name="T44" fmla="*/ 56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6" y="0"/>
                  </a:moveTo>
                  <a:lnTo>
                    <a:pt x="168" y="0"/>
                  </a:lnTo>
                  <a:lnTo>
                    <a:pt x="186" y="3"/>
                  </a:lnTo>
                  <a:lnTo>
                    <a:pt x="202" y="11"/>
                  </a:lnTo>
                  <a:lnTo>
                    <a:pt x="214" y="22"/>
                  </a:lnTo>
                  <a:lnTo>
                    <a:pt x="222" y="38"/>
                  </a:lnTo>
                  <a:lnTo>
                    <a:pt x="225" y="56"/>
                  </a:lnTo>
                  <a:lnTo>
                    <a:pt x="222" y="73"/>
                  </a:lnTo>
                  <a:lnTo>
                    <a:pt x="214" y="89"/>
                  </a:lnTo>
                  <a:lnTo>
                    <a:pt x="202" y="101"/>
                  </a:lnTo>
                  <a:lnTo>
                    <a:pt x="186" y="109"/>
                  </a:lnTo>
                  <a:lnTo>
                    <a:pt x="168" y="112"/>
                  </a:lnTo>
                  <a:lnTo>
                    <a:pt x="56" y="112"/>
                  </a:lnTo>
                  <a:lnTo>
                    <a:pt x="37" y="109"/>
                  </a:lnTo>
                  <a:lnTo>
                    <a:pt x="23" y="101"/>
                  </a:lnTo>
                  <a:lnTo>
                    <a:pt x="10" y="89"/>
                  </a:lnTo>
                  <a:lnTo>
                    <a:pt x="2" y="73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10" y="22"/>
                  </a:lnTo>
                  <a:lnTo>
                    <a:pt x="23" y="11"/>
                  </a:lnTo>
                  <a:lnTo>
                    <a:pt x="37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52"/>
            <p:cNvSpPr>
              <a:spLocks/>
            </p:cNvSpPr>
            <p:nvPr/>
          </p:nvSpPr>
          <p:spPr bwMode="auto">
            <a:xfrm>
              <a:off x="2816225" y="3173413"/>
              <a:ext cx="36513" cy="19050"/>
            </a:xfrm>
            <a:custGeom>
              <a:avLst/>
              <a:gdLst>
                <a:gd name="T0" fmla="*/ 55 w 225"/>
                <a:gd name="T1" fmla="*/ 0 h 112"/>
                <a:gd name="T2" fmla="*/ 168 w 225"/>
                <a:gd name="T3" fmla="*/ 0 h 112"/>
                <a:gd name="T4" fmla="*/ 186 w 225"/>
                <a:gd name="T5" fmla="*/ 3 h 112"/>
                <a:gd name="T6" fmla="*/ 202 w 225"/>
                <a:gd name="T7" fmla="*/ 11 h 112"/>
                <a:gd name="T8" fmla="*/ 214 w 225"/>
                <a:gd name="T9" fmla="*/ 22 h 112"/>
                <a:gd name="T10" fmla="*/ 223 w 225"/>
                <a:gd name="T11" fmla="*/ 38 h 112"/>
                <a:gd name="T12" fmla="*/ 225 w 225"/>
                <a:gd name="T13" fmla="*/ 56 h 112"/>
                <a:gd name="T14" fmla="*/ 223 w 225"/>
                <a:gd name="T15" fmla="*/ 73 h 112"/>
                <a:gd name="T16" fmla="*/ 214 w 225"/>
                <a:gd name="T17" fmla="*/ 89 h 112"/>
                <a:gd name="T18" fmla="*/ 202 w 225"/>
                <a:gd name="T19" fmla="*/ 101 h 112"/>
                <a:gd name="T20" fmla="*/ 186 w 225"/>
                <a:gd name="T21" fmla="*/ 109 h 112"/>
                <a:gd name="T22" fmla="*/ 168 w 225"/>
                <a:gd name="T23" fmla="*/ 112 h 112"/>
                <a:gd name="T24" fmla="*/ 55 w 225"/>
                <a:gd name="T25" fmla="*/ 112 h 112"/>
                <a:gd name="T26" fmla="*/ 39 w 225"/>
                <a:gd name="T27" fmla="*/ 109 h 112"/>
                <a:gd name="T28" fmla="*/ 23 w 225"/>
                <a:gd name="T29" fmla="*/ 101 h 112"/>
                <a:gd name="T30" fmla="*/ 10 w 225"/>
                <a:gd name="T31" fmla="*/ 89 h 112"/>
                <a:gd name="T32" fmla="*/ 3 w 225"/>
                <a:gd name="T33" fmla="*/ 73 h 112"/>
                <a:gd name="T34" fmla="*/ 0 w 225"/>
                <a:gd name="T35" fmla="*/ 56 h 112"/>
                <a:gd name="T36" fmla="*/ 3 w 225"/>
                <a:gd name="T37" fmla="*/ 38 h 112"/>
                <a:gd name="T38" fmla="*/ 10 w 225"/>
                <a:gd name="T39" fmla="*/ 22 h 112"/>
                <a:gd name="T40" fmla="*/ 23 w 225"/>
                <a:gd name="T41" fmla="*/ 11 h 112"/>
                <a:gd name="T42" fmla="*/ 39 w 225"/>
                <a:gd name="T43" fmla="*/ 3 h 112"/>
                <a:gd name="T44" fmla="*/ 55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5" y="0"/>
                  </a:moveTo>
                  <a:lnTo>
                    <a:pt x="168" y="0"/>
                  </a:lnTo>
                  <a:lnTo>
                    <a:pt x="186" y="3"/>
                  </a:lnTo>
                  <a:lnTo>
                    <a:pt x="202" y="11"/>
                  </a:lnTo>
                  <a:lnTo>
                    <a:pt x="214" y="22"/>
                  </a:lnTo>
                  <a:lnTo>
                    <a:pt x="223" y="38"/>
                  </a:lnTo>
                  <a:lnTo>
                    <a:pt x="225" y="56"/>
                  </a:lnTo>
                  <a:lnTo>
                    <a:pt x="223" y="73"/>
                  </a:lnTo>
                  <a:lnTo>
                    <a:pt x="214" y="89"/>
                  </a:lnTo>
                  <a:lnTo>
                    <a:pt x="202" y="101"/>
                  </a:lnTo>
                  <a:lnTo>
                    <a:pt x="186" y="109"/>
                  </a:lnTo>
                  <a:lnTo>
                    <a:pt x="168" y="112"/>
                  </a:lnTo>
                  <a:lnTo>
                    <a:pt x="55" y="112"/>
                  </a:lnTo>
                  <a:lnTo>
                    <a:pt x="39" y="109"/>
                  </a:lnTo>
                  <a:lnTo>
                    <a:pt x="23" y="101"/>
                  </a:lnTo>
                  <a:lnTo>
                    <a:pt x="10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0" y="22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53"/>
            <p:cNvSpPr>
              <a:spLocks/>
            </p:cNvSpPr>
            <p:nvPr/>
          </p:nvSpPr>
          <p:spPr bwMode="auto">
            <a:xfrm>
              <a:off x="2870200" y="3173413"/>
              <a:ext cx="36513" cy="19050"/>
            </a:xfrm>
            <a:custGeom>
              <a:avLst/>
              <a:gdLst>
                <a:gd name="T0" fmla="*/ 56 w 226"/>
                <a:gd name="T1" fmla="*/ 0 h 112"/>
                <a:gd name="T2" fmla="*/ 169 w 226"/>
                <a:gd name="T3" fmla="*/ 0 h 112"/>
                <a:gd name="T4" fmla="*/ 187 w 226"/>
                <a:gd name="T5" fmla="*/ 3 h 112"/>
                <a:gd name="T6" fmla="*/ 203 w 226"/>
                <a:gd name="T7" fmla="*/ 11 h 112"/>
                <a:gd name="T8" fmla="*/ 214 w 226"/>
                <a:gd name="T9" fmla="*/ 22 h 112"/>
                <a:gd name="T10" fmla="*/ 222 w 226"/>
                <a:gd name="T11" fmla="*/ 38 h 112"/>
                <a:gd name="T12" fmla="*/ 226 w 226"/>
                <a:gd name="T13" fmla="*/ 56 h 112"/>
                <a:gd name="T14" fmla="*/ 222 w 226"/>
                <a:gd name="T15" fmla="*/ 73 h 112"/>
                <a:gd name="T16" fmla="*/ 214 w 226"/>
                <a:gd name="T17" fmla="*/ 89 h 112"/>
                <a:gd name="T18" fmla="*/ 203 w 226"/>
                <a:gd name="T19" fmla="*/ 101 h 112"/>
                <a:gd name="T20" fmla="*/ 187 w 226"/>
                <a:gd name="T21" fmla="*/ 109 h 112"/>
                <a:gd name="T22" fmla="*/ 169 w 226"/>
                <a:gd name="T23" fmla="*/ 112 h 112"/>
                <a:gd name="T24" fmla="*/ 56 w 226"/>
                <a:gd name="T25" fmla="*/ 112 h 112"/>
                <a:gd name="T26" fmla="*/ 38 w 226"/>
                <a:gd name="T27" fmla="*/ 109 h 112"/>
                <a:gd name="T28" fmla="*/ 23 w 226"/>
                <a:gd name="T29" fmla="*/ 101 h 112"/>
                <a:gd name="T30" fmla="*/ 10 w 226"/>
                <a:gd name="T31" fmla="*/ 89 h 112"/>
                <a:gd name="T32" fmla="*/ 3 w 226"/>
                <a:gd name="T33" fmla="*/ 73 h 112"/>
                <a:gd name="T34" fmla="*/ 0 w 226"/>
                <a:gd name="T35" fmla="*/ 56 h 112"/>
                <a:gd name="T36" fmla="*/ 3 w 226"/>
                <a:gd name="T37" fmla="*/ 38 h 112"/>
                <a:gd name="T38" fmla="*/ 10 w 226"/>
                <a:gd name="T39" fmla="*/ 22 h 112"/>
                <a:gd name="T40" fmla="*/ 23 w 226"/>
                <a:gd name="T41" fmla="*/ 11 h 112"/>
                <a:gd name="T42" fmla="*/ 38 w 226"/>
                <a:gd name="T43" fmla="*/ 3 h 112"/>
                <a:gd name="T44" fmla="*/ 56 w 226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6" h="112">
                  <a:moveTo>
                    <a:pt x="56" y="0"/>
                  </a:moveTo>
                  <a:lnTo>
                    <a:pt x="169" y="0"/>
                  </a:lnTo>
                  <a:lnTo>
                    <a:pt x="187" y="3"/>
                  </a:lnTo>
                  <a:lnTo>
                    <a:pt x="203" y="11"/>
                  </a:lnTo>
                  <a:lnTo>
                    <a:pt x="214" y="22"/>
                  </a:lnTo>
                  <a:lnTo>
                    <a:pt x="222" y="38"/>
                  </a:lnTo>
                  <a:lnTo>
                    <a:pt x="226" y="56"/>
                  </a:lnTo>
                  <a:lnTo>
                    <a:pt x="222" y="73"/>
                  </a:lnTo>
                  <a:lnTo>
                    <a:pt x="214" y="89"/>
                  </a:lnTo>
                  <a:lnTo>
                    <a:pt x="203" y="101"/>
                  </a:lnTo>
                  <a:lnTo>
                    <a:pt x="187" y="109"/>
                  </a:lnTo>
                  <a:lnTo>
                    <a:pt x="169" y="112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0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0" y="22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54"/>
            <p:cNvSpPr>
              <a:spLocks/>
            </p:cNvSpPr>
            <p:nvPr/>
          </p:nvSpPr>
          <p:spPr bwMode="auto">
            <a:xfrm>
              <a:off x="2924175" y="3173413"/>
              <a:ext cx="34925" cy="19050"/>
            </a:xfrm>
            <a:custGeom>
              <a:avLst/>
              <a:gdLst>
                <a:gd name="T0" fmla="*/ 56 w 225"/>
                <a:gd name="T1" fmla="*/ 0 h 112"/>
                <a:gd name="T2" fmla="*/ 169 w 225"/>
                <a:gd name="T3" fmla="*/ 0 h 112"/>
                <a:gd name="T4" fmla="*/ 187 w 225"/>
                <a:gd name="T5" fmla="*/ 3 h 112"/>
                <a:gd name="T6" fmla="*/ 202 w 225"/>
                <a:gd name="T7" fmla="*/ 11 h 112"/>
                <a:gd name="T8" fmla="*/ 214 w 225"/>
                <a:gd name="T9" fmla="*/ 22 h 112"/>
                <a:gd name="T10" fmla="*/ 222 w 225"/>
                <a:gd name="T11" fmla="*/ 38 h 112"/>
                <a:gd name="T12" fmla="*/ 225 w 225"/>
                <a:gd name="T13" fmla="*/ 56 h 112"/>
                <a:gd name="T14" fmla="*/ 222 w 225"/>
                <a:gd name="T15" fmla="*/ 73 h 112"/>
                <a:gd name="T16" fmla="*/ 214 w 225"/>
                <a:gd name="T17" fmla="*/ 89 h 112"/>
                <a:gd name="T18" fmla="*/ 202 w 225"/>
                <a:gd name="T19" fmla="*/ 101 h 112"/>
                <a:gd name="T20" fmla="*/ 187 w 225"/>
                <a:gd name="T21" fmla="*/ 109 h 112"/>
                <a:gd name="T22" fmla="*/ 169 w 225"/>
                <a:gd name="T23" fmla="*/ 112 h 112"/>
                <a:gd name="T24" fmla="*/ 56 w 225"/>
                <a:gd name="T25" fmla="*/ 112 h 112"/>
                <a:gd name="T26" fmla="*/ 38 w 225"/>
                <a:gd name="T27" fmla="*/ 109 h 112"/>
                <a:gd name="T28" fmla="*/ 23 w 225"/>
                <a:gd name="T29" fmla="*/ 101 h 112"/>
                <a:gd name="T30" fmla="*/ 11 w 225"/>
                <a:gd name="T31" fmla="*/ 89 h 112"/>
                <a:gd name="T32" fmla="*/ 3 w 225"/>
                <a:gd name="T33" fmla="*/ 73 h 112"/>
                <a:gd name="T34" fmla="*/ 0 w 225"/>
                <a:gd name="T35" fmla="*/ 56 h 112"/>
                <a:gd name="T36" fmla="*/ 3 w 225"/>
                <a:gd name="T37" fmla="*/ 38 h 112"/>
                <a:gd name="T38" fmla="*/ 11 w 225"/>
                <a:gd name="T39" fmla="*/ 22 h 112"/>
                <a:gd name="T40" fmla="*/ 23 w 225"/>
                <a:gd name="T41" fmla="*/ 11 h 112"/>
                <a:gd name="T42" fmla="*/ 38 w 225"/>
                <a:gd name="T43" fmla="*/ 3 h 112"/>
                <a:gd name="T44" fmla="*/ 56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6" y="0"/>
                  </a:moveTo>
                  <a:lnTo>
                    <a:pt x="169" y="0"/>
                  </a:lnTo>
                  <a:lnTo>
                    <a:pt x="187" y="3"/>
                  </a:lnTo>
                  <a:lnTo>
                    <a:pt x="202" y="11"/>
                  </a:lnTo>
                  <a:lnTo>
                    <a:pt x="214" y="22"/>
                  </a:lnTo>
                  <a:lnTo>
                    <a:pt x="222" y="38"/>
                  </a:lnTo>
                  <a:lnTo>
                    <a:pt x="225" y="56"/>
                  </a:lnTo>
                  <a:lnTo>
                    <a:pt x="222" y="73"/>
                  </a:lnTo>
                  <a:lnTo>
                    <a:pt x="214" y="89"/>
                  </a:lnTo>
                  <a:lnTo>
                    <a:pt x="202" y="101"/>
                  </a:lnTo>
                  <a:lnTo>
                    <a:pt x="187" y="109"/>
                  </a:lnTo>
                  <a:lnTo>
                    <a:pt x="169" y="112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1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2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55"/>
            <p:cNvSpPr>
              <a:spLocks/>
            </p:cNvSpPr>
            <p:nvPr/>
          </p:nvSpPr>
          <p:spPr bwMode="auto">
            <a:xfrm>
              <a:off x="2763838" y="3173413"/>
              <a:ext cx="34925" cy="19050"/>
            </a:xfrm>
            <a:custGeom>
              <a:avLst/>
              <a:gdLst>
                <a:gd name="T0" fmla="*/ 57 w 225"/>
                <a:gd name="T1" fmla="*/ 0 h 112"/>
                <a:gd name="T2" fmla="*/ 169 w 225"/>
                <a:gd name="T3" fmla="*/ 0 h 112"/>
                <a:gd name="T4" fmla="*/ 186 w 225"/>
                <a:gd name="T5" fmla="*/ 3 h 112"/>
                <a:gd name="T6" fmla="*/ 202 w 225"/>
                <a:gd name="T7" fmla="*/ 11 h 112"/>
                <a:gd name="T8" fmla="*/ 215 w 225"/>
                <a:gd name="T9" fmla="*/ 22 h 112"/>
                <a:gd name="T10" fmla="*/ 222 w 225"/>
                <a:gd name="T11" fmla="*/ 38 h 112"/>
                <a:gd name="T12" fmla="*/ 225 w 225"/>
                <a:gd name="T13" fmla="*/ 56 h 112"/>
                <a:gd name="T14" fmla="*/ 222 w 225"/>
                <a:gd name="T15" fmla="*/ 73 h 112"/>
                <a:gd name="T16" fmla="*/ 215 w 225"/>
                <a:gd name="T17" fmla="*/ 89 h 112"/>
                <a:gd name="T18" fmla="*/ 202 w 225"/>
                <a:gd name="T19" fmla="*/ 101 h 112"/>
                <a:gd name="T20" fmla="*/ 186 w 225"/>
                <a:gd name="T21" fmla="*/ 109 h 112"/>
                <a:gd name="T22" fmla="*/ 169 w 225"/>
                <a:gd name="T23" fmla="*/ 112 h 112"/>
                <a:gd name="T24" fmla="*/ 57 w 225"/>
                <a:gd name="T25" fmla="*/ 112 h 112"/>
                <a:gd name="T26" fmla="*/ 38 w 225"/>
                <a:gd name="T27" fmla="*/ 109 h 112"/>
                <a:gd name="T28" fmla="*/ 23 w 225"/>
                <a:gd name="T29" fmla="*/ 101 h 112"/>
                <a:gd name="T30" fmla="*/ 11 w 225"/>
                <a:gd name="T31" fmla="*/ 89 h 112"/>
                <a:gd name="T32" fmla="*/ 2 w 225"/>
                <a:gd name="T33" fmla="*/ 73 h 112"/>
                <a:gd name="T34" fmla="*/ 0 w 225"/>
                <a:gd name="T35" fmla="*/ 56 h 112"/>
                <a:gd name="T36" fmla="*/ 2 w 225"/>
                <a:gd name="T37" fmla="*/ 38 h 112"/>
                <a:gd name="T38" fmla="*/ 11 w 225"/>
                <a:gd name="T39" fmla="*/ 22 h 112"/>
                <a:gd name="T40" fmla="*/ 23 w 225"/>
                <a:gd name="T41" fmla="*/ 11 h 112"/>
                <a:gd name="T42" fmla="*/ 38 w 225"/>
                <a:gd name="T43" fmla="*/ 3 h 112"/>
                <a:gd name="T44" fmla="*/ 57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7" y="0"/>
                  </a:moveTo>
                  <a:lnTo>
                    <a:pt x="169" y="0"/>
                  </a:lnTo>
                  <a:lnTo>
                    <a:pt x="186" y="3"/>
                  </a:lnTo>
                  <a:lnTo>
                    <a:pt x="202" y="11"/>
                  </a:lnTo>
                  <a:lnTo>
                    <a:pt x="215" y="22"/>
                  </a:lnTo>
                  <a:lnTo>
                    <a:pt x="222" y="38"/>
                  </a:lnTo>
                  <a:lnTo>
                    <a:pt x="225" y="56"/>
                  </a:lnTo>
                  <a:lnTo>
                    <a:pt x="222" y="73"/>
                  </a:lnTo>
                  <a:lnTo>
                    <a:pt x="215" y="89"/>
                  </a:lnTo>
                  <a:lnTo>
                    <a:pt x="202" y="101"/>
                  </a:lnTo>
                  <a:lnTo>
                    <a:pt x="186" y="109"/>
                  </a:lnTo>
                  <a:lnTo>
                    <a:pt x="169" y="112"/>
                  </a:lnTo>
                  <a:lnTo>
                    <a:pt x="57" y="112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1" y="89"/>
                  </a:lnTo>
                  <a:lnTo>
                    <a:pt x="2" y="73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11" y="22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56"/>
            <p:cNvSpPr>
              <a:spLocks/>
            </p:cNvSpPr>
            <p:nvPr/>
          </p:nvSpPr>
          <p:spPr bwMode="auto">
            <a:xfrm>
              <a:off x="2978150" y="3173413"/>
              <a:ext cx="34925" cy="19050"/>
            </a:xfrm>
            <a:custGeom>
              <a:avLst/>
              <a:gdLst>
                <a:gd name="T0" fmla="*/ 56 w 225"/>
                <a:gd name="T1" fmla="*/ 0 h 112"/>
                <a:gd name="T2" fmla="*/ 169 w 225"/>
                <a:gd name="T3" fmla="*/ 0 h 112"/>
                <a:gd name="T4" fmla="*/ 187 w 225"/>
                <a:gd name="T5" fmla="*/ 3 h 112"/>
                <a:gd name="T6" fmla="*/ 202 w 225"/>
                <a:gd name="T7" fmla="*/ 11 h 112"/>
                <a:gd name="T8" fmla="*/ 215 w 225"/>
                <a:gd name="T9" fmla="*/ 22 h 112"/>
                <a:gd name="T10" fmla="*/ 222 w 225"/>
                <a:gd name="T11" fmla="*/ 38 h 112"/>
                <a:gd name="T12" fmla="*/ 225 w 225"/>
                <a:gd name="T13" fmla="*/ 56 h 112"/>
                <a:gd name="T14" fmla="*/ 222 w 225"/>
                <a:gd name="T15" fmla="*/ 73 h 112"/>
                <a:gd name="T16" fmla="*/ 215 w 225"/>
                <a:gd name="T17" fmla="*/ 89 h 112"/>
                <a:gd name="T18" fmla="*/ 202 w 225"/>
                <a:gd name="T19" fmla="*/ 101 h 112"/>
                <a:gd name="T20" fmla="*/ 187 w 225"/>
                <a:gd name="T21" fmla="*/ 109 h 112"/>
                <a:gd name="T22" fmla="*/ 169 w 225"/>
                <a:gd name="T23" fmla="*/ 112 h 112"/>
                <a:gd name="T24" fmla="*/ 56 w 225"/>
                <a:gd name="T25" fmla="*/ 112 h 112"/>
                <a:gd name="T26" fmla="*/ 38 w 225"/>
                <a:gd name="T27" fmla="*/ 109 h 112"/>
                <a:gd name="T28" fmla="*/ 23 w 225"/>
                <a:gd name="T29" fmla="*/ 101 h 112"/>
                <a:gd name="T30" fmla="*/ 11 w 225"/>
                <a:gd name="T31" fmla="*/ 89 h 112"/>
                <a:gd name="T32" fmla="*/ 2 w 225"/>
                <a:gd name="T33" fmla="*/ 73 h 112"/>
                <a:gd name="T34" fmla="*/ 0 w 225"/>
                <a:gd name="T35" fmla="*/ 56 h 112"/>
                <a:gd name="T36" fmla="*/ 2 w 225"/>
                <a:gd name="T37" fmla="*/ 38 h 112"/>
                <a:gd name="T38" fmla="*/ 11 w 225"/>
                <a:gd name="T39" fmla="*/ 22 h 112"/>
                <a:gd name="T40" fmla="*/ 23 w 225"/>
                <a:gd name="T41" fmla="*/ 11 h 112"/>
                <a:gd name="T42" fmla="*/ 38 w 225"/>
                <a:gd name="T43" fmla="*/ 3 h 112"/>
                <a:gd name="T44" fmla="*/ 56 w 22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5" h="112">
                  <a:moveTo>
                    <a:pt x="56" y="0"/>
                  </a:moveTo>
                  <a:lnTo>
                    <a:pt x="169" y="0"/>
                  </a:lnTo>
                  <a:lnTo>
                    <a:pt x="187" y="3"/>
                  </a:lnTo>
                  <a:lnTo>
                    <a:pt x="202" y="11"/>
                  </a:lnTo>
                  <a:lnTo>
                    <a:pt x="215" y="22"/>
                  </a:lnTo>
                  <a:lnTo>
                    <a:pt x="222" y="38"/>
                  </a:lnTo>
                  <a:lnTo>
                    <a:pt x="225" y="56"/>
                  </a:lnTo>
                  <a:lnTo>
                    <a:pt x="222" y="73"/>
                  </a:lnTo>
                  <a:lnTo>
                    <a:pt x="215" y="89"/>
                  </a:lnTo>
                  <a:lnTo>
                    <a:pt x="202" y="101"/>
                  </a:lnTo>
                  <a:lnTo>
                    <a:pt x="187" y="109"/>
                  </a:lnTo>
                  <a:lnTo>
                    <a:pt x="169" y="112"/>
                  </a:lnTo>
                  <a:lnTo>
                    <a:pt x="56" y="112"/>
                  </a:lnTo>
                  <a:lnTo>
                    <a:pt x="38" y="109"/>
                  </a:lnTo>
                  <a:lnTo>
                    <a:pt x="23" y="101"/>
                  </a:lnTo>
                  <a:lnTo>
                    <a:pt x="11" y="89"/>
                  </a:lnTo>
                  <a:lnTo>
                    <a:pt x="2" y="73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11" y="22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57"/>
            <p:cNvSpPr>
              <a:spLocks/>
            </p:cNvSpPr>
            <p:nvPr/>
          </p:nvSpPr>
          <p:spPr bwMode="auto">
            <a:xfrm>
              <a:off x="2709863" y="3173413"/>
              <a:ext cx="34925" cy="19050"/>
            </a:xfrm>
            <a:custGeom>
              <a:avLst/>
              <a:gdLst>
                <a:gd name="T0" fmla="*/ 57 w 226"/>
                <a:gd name="T1" fmla="*/ 0 h 112"/>
                <a:gd name="T2" fmla="*/ 170 w 226"/>
                <a:gd name="T3" fmla="*/ 0 h 112"/>
                <a:gd name="T4" fmla="*/ 188 w 226"/>
                <a:gd name="T5" fmla="*/ 3 h 112"/>
                <a:gd name="T6" fmla="*/ 203 w 226"/>
                <a:gd name="T7" fmla="*/ 11 h 112"/>
                <a:gd name="T8" fmla="*/ 215 w 226"/>
                <a:gd name="T9" fmla="*/ 22 h 112"/>
                <a:gd name="T10" fmla="*/ 223 w 226"/>
                <a:gd name="T11" fmla="*/ 38 h 112"/>
                <a:gd name="T12" fmla="*/ 226 w 226"/>
                <a:gd name="T13" fmla="*/ 56 h 112"/>
                <a:gd name="T14" fmla="*/ 223 w 226"/>
                <a:gd name="T15" fmla="*/ 73 h 112"/>
                <a:gd name="T16" fmla="*/ 215 w 226"/>
                <a:gd name="T17" fmla="*/ 89 h 112"/>
                <a:gd name="T18" fmla="*/ 203 w 226"/>
                <a:gd name="T19" fmla="*/ 101 h 112"/>
                <a:gd name="T20" fmla="*/ 188 w 226"/>
                <a:gd name="T21" fmla="*/ 109 h 112"/>
                <a:gd name="T22" fmla="*/ 170 w 226"/>
                <a:gd name="T23" fmla="*/ 112 h 112"/>
                <a:gd name="T24" fmla="*/ 57 w 226"/>
                <a:gd name="T25" fmla="*/ 112 h 112"/>
                <a:gd name="T26" fmla="*/ 39 w 226"/>
                <a:gd name="T27" fmla="*/ 109 h 112"/>
                <a:gd name="T28" fmla="*/ 23 w 226"/>
                <a:gd name="T29" fmla="*/ 101 h 112"/>
                <a:gd name="T30" fmla="*/ 12 w 226"/>
                <a:gd name="T31" fmla="*/ 89 h 112"/>
                <a:gd name="T32" fmla="*/ 3 w 226"/>
                <a:gd name="T33" fmla="*/ 73 h 112"/>
                <a:gd name="T34" fmla="*/ 0 w 226"/>
                <a:gd name="T35" fmla="*/ 56 h 112"/>
                <a:gd name="T36" fmla="*/ 3 w 226"/>
                <a:gd name="T37" fmla="*/ 38 h 112"/>
                <a:gd name="T38" fmla="*/ 12 w 226"/>
                <a:gd name="T39" fmla="*/ 22 h 112"/>
                <a:gd name="T40" fmla="*/ 23 w 226"/>
                <a:gd name="T41" fmla="*/ 11 h 112"/>
                <a:gd name="T42" fmla="*/ 39 w 226"/>
                <a:gd name="T43" fmla="*/ 3 h 112"/>
                <a:gd name="T44" fmla="*/ 57 w 226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6" h="112">
                  <a:moveTo>
                    <a:pt x="57" y="0"/>
                  </a:moveTo>
                  <a:lnTo>
                    <a:pt x="170" y="0"/>
                  </a:lnTo>
                  <a:lnTo>
                    <a:pt x="188" y="3"/>
                  </a:lnTo>
                  <a:lnTo>
                    <a:pt x="203" y="11"/>
                  </a:lnTo>
                  <a:lnTo>
                    <a:pt x="215" y="22"/>
                  </a:lnTo>
                  <a:lnTo>
                    <a:pt x="223" y="38"/>
                  </a:lnTo>
                  <a:lnTo>
                    <a:pt x="226" y="56"/>
                  </a:lnTo>
                  <a:lnTo>
                    <a:pt x="223" y="73"/>
                  </a:lnTo>
                  <a:lnTo>
                    <a:pt x="215" y="89"/>
                  </a:lnTo>
                  <a:lnTo>
                    <a:pt x="203" y="101"/>
                  </a:lnTo>
                  <a:lnTo>
                    <a:pt x="188" y="109"/>
                  </a:lnTo>
                  <a:lnTo>
                    <a:pt x="170" y="112"/>
                  </a:lnTo>
                  <a:lnTo>
                    <a:pt x="57" y="112"/>
                  </a:lnTo>
                  <a:lnTo>
                    <a:pt x="39" y="109"/>
                  </a:lnTo>
                  <a:lnTo>
                    <a:pt x="23" y="101"/>
                  </a:lnTo>
                  <a:lnTo>
                    <a:pt x="12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2" y="22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58"/>
            <p:cNvSpPr>
              <a:spLocks noEditPoints="1"/>
            </p:cNvSpPr>
            <p:nvPr/>
          </p:nvSpPr>
          <p:spPr bwMode="auto">
            <a:xfrm>
              <a:off x="2924175" y="3005138"/>
              <a:ext cx="71438" cy="71437"/>
            </a:xfrm>
            <a:custGeom>
              <a:avLst/>
              <a:gdLst>
                <a:gd name="T0" fmla="*/ 199 w 450"/>
                <a:gd name="T1" fmla="*/ 115 h 448"/>
                <a:gd name="T2" fmla="*/ 155 w 450"/>
                <a:gd name="T3" fmla="*/ 136 h 448"/>
                <a:gd name="T4" fmla="*/ 124 w 450"/>
                <a:gd name="T5" fmla="*/ 175 h 448"/>
                <a:gd name="T6" fmla="*/ 112 w 450"/>
                <a:gd name="T7" fmla="*/ 224 h 448"/>
                <a:gd name="T8" fmla="*/ 124 w 450"/>
                <a:gd name="T9" fmla="*/ 274 h 448"/>
                <a:gd name="T10" fmla="*/ 155 w 450"/>
                <a:gd name="T11" fmla="*/ 311 h 448"/>
                <a:gd name="T12" fmla="*/ 199 w 450"/>
                <a:gd name="T13" fmla="*/ 333 h 448"/>
                <a:gd name="T14" fmla="*/ 251 w 450"/>
                <a:gd name="T15" fmla="*/ 333 h 448"/>
                <a:gd name="T16" fmla="*/ 295 w 450"/>
                <a:gd name="T17" fmla="*/ 311 h 448"/>
                <a:gd name="T18" fmla="*/ 327 w 450"/>
                <a:gd name="T19" fmla="*/ 274 h 448"/>
                <a:gd name="T20" fmla="*/ 338 w 450"/>
                <a:gd name="T21" fmla="*/ 224 h 448"/>
                <a:gd name="T22" fmla="*/ 327 w 450"/>
                <a:gd name="T23" fmla="*/ 175 h 448"/>
                <a:gd name="T24" fmla="*/ 295 w 450"/>
                <a:gd name="T25" fmla="*/ 136 h 448"/>
                <a:gd name="T26" fmla="*/ 251 w 450"/>
                <a:gd name="T27" fmla="*/ 115 h 448"/>
                <a:gd name="T28" fmla="*/ 225 w 450"/>
                <a:gd name="T29" fmla="*/ 0 h 448"/>
                <a:gd name="T30" fmla="*/ 297 w 450"/>
                <a:gd name="T31" fmla="*/ 12 h 448"/>
                <a:gd name="T32" fmla="*/ 358 w 450"/>
                <a:gd name="T33" fmla="*/ 43 h 448"/>
                <a:gd name="T34" fmla="*/ 407 w 450"/>
                <a:gd name="T35" fmla="*/ 92 h 448"/>
                <a:gd name="T36" fmla="*/ 439 w 450"/>
                <a:gd name="T37" fmla="*/ 153 h 448"/>
                <a:gd name="T38" fmla="*/ 450 w 450"/>
                <a:gd name="T39" fmla="*/ 224 h 448"/>
                <a:gd name="T40" fmla="*/ 439 w 450"/>
                <a:gd name="T41" fmla="*/ 294 h 448"/>
                <a:gd name="T42" fmla="*/ 407 w 450"/>
                <a:gd name="T43" fmla="*/ 357 h 448"/>
                <a:gd name="T44" fmla="*/ 358 w 450"/>
                <a:gd name="T45" fmla="*/ 405 h 448"/>
                <a:gd name="T46" fmla="*/ 297 w 450"/>
                <a:gd name="T47" fmla="*/ 437 h 448"/>
                <a:gd name="T48" fmla="*/ 225 w 450"/>
                <a:gd name="T49" fmla="*/ 448 h 448"/>
                <a:gd name="T50" fmla="*/ 154 w 450"/>
                <a:gd name="T51" fmla="*/ 437 h 448"/>
                <a:gd name="T52" fmla="*/ 93 w 450"/>
                <a:gd name="T53" fmla="*/ 405 h 448"/>
                <a:gd name="T54" fmla="*/ 43 w 450"/>
                <a:gd name="T55" fmla="*/ 357 h 448"/>
                <a:gd name="T56" fmla="*/ 11 w 450"/>
                <a:gd name="T57" fmla="*/ 294 h 448"/>
                <a:gd name="T58" fmla="*/ 0 w 450"/>
                <a:gd name="T59" fmla="*/ 224 h 448"/>
                <a:gd name="T60" fmla="*/ 11 w 450"/>
                <a:gd name="T61" fmla="*/ 153 h 448"/>
                <a:gd name="T62" fmla="*/ 43 w 450"/>
                <a:gd name="T63" fmla="*/ 92 h 448"/>
                <a:gd name="T64" fmla="*/ 93 w 450"/>
                <a:gd name="T65" fmla="*/ 43 h 448"/>
                <a:gd name="T66" fmla="*/ 154 w 450"/>
                <a:gd name="T67" fmla="*/ 12 h 448"/>
                <a:gd name="T68" fmla="*/ 225 w 450"/>
                <a:gd name="T6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0" h="448">
                  <a:moveTo>
                    <a:pt x="225" y="112"/>
                  </a:moveTo>
                  <a:lnTo>
                    <a:pt x="199" y="115"/>
                  </a:lnTo>
                  <a:lnTo>
                    <a:pt x="175" y="123"/>
                  </a:lnTo>
                  <a:lnTo>
                    <a:pt x="155" y="136"/>
                  </a:lnTo>
                  <a:lnTo>
                    <a:pt x="138" y="154"/>
                  </a:lnTo>
                  <a:lnTo>
                    <a:pt x="124" y="175"/>
                  </a:lnTo>
                  <a:lnTo>
                    <a:pt x="116" y="199"/>
                  </a:lnTo>
                  <a:lnTo>
                    <a:pt x="112" y="224"/>
                  </a:lnTo>
                  <a:lnTo>
                    <a:pt x="116" y="250"/>
                  </a:lnTo>
                  <a:lnTo>
                    <a:pt x="124" y="274"/>
                  </a:lnTo>
                  <a:lnTo>
                    <a:pt x="138" y="294"/>
                  </a:lnTo>
                  <a:lnTo>
                    <a:pt x="155" y="311"/>
                  </a:lnTo>
                  <a:lnTo>
                    <a:pt x="175" y="325"/>
                  </a:lnTo>
                  <a:lnTo>
                    <a:pt x="199" y="333"/>
                  </a:lnTo>
                  <a:lnTo>
                    <a:pt x="225" y="336"/>
                  </a:lnTo>
                  <a:lnTo>
                    <a:pt x="251" y="333"/>
                  </a:lnTo>
                  <a:lnTo>
                    <a:pt x="275" y="325"/>
                  </a:lnTo>
                  <a:lnTo>
                    <a:pt x="295" y="311"/>
                  </a:lnTo>
                  <a:lnTo>
                    <a:pt x="313" y="294"/>
                  </a:lnTo>
                  <a:lnTo>
                    <a:pt x="327" y="274"/>
                  </a:lnTo>
                  <a:lnTo>
                    <a:pt x="335" y="250"/>
                  </a:lnTo>
                  <a:lnTo>
                    <a:pt x="338" y="224"/>
                  </a:lnTo>
                  <a:lnTo>
                    <a:pt x="335" y="199"/>
                  </a:lnTo>
                  <a:lnTo>
                    <a:pt x="327" y="175"/>
                  </a:lnTo>
                  <a:lnTo>
                    <a:pt x="313" y="154"/>
                  </a:lnTo>
                  <a:lnTo>
                    <a:pt x="295" y="136"/>
                  </a:lnTo>
                  <a:lnTo>
                    <a:pt x="275" y="123"/>
                  </a:lnTo>
                  <a:lnTo>
                    <a:pt x="251" y="115"/>
                  </a:lnTo>
                  <a:lnTo>
                    <a:pt x="225" y="112"/>
                  </a:lnTo>
                  <a:close/>
                  <a:moveTo>
                    <a:pt x="225" y="0"/>
                  </a:moveTo>
                  <a:lnTo>
                    <a:pt x="262" y="3"/>
                  </a:lnTo>
                  <a:lnTo>
                    <a:pt x="297" y="12"/>
                  </a:lnTo>
                  <a:lnTo>
                    <a:pt x="329" y="25"/>
                  </a:lnTo>
                  <a:lnTo>
                    <a:pt x="358" y="43"/>
                  </a:lnTo>
                  <a:lnTo>
                    <a:pt x="384" y="66"/>
                  </a:lnTo>
                  <a:lnTo>
                    <a:pt x="407" y="92"/>
                  </a:lnTo>
                  <a:lnTo>
                    <a:pt x="425" y="121"/>
                  </a:lnTo>
                  <a:lnTo>
                    <a:pt x="439" y="153"/>
                  </a:lnTo>
                  <a:lnTo>
                    <a:pt x="448" y="187"/>
                  </a:lnTo>
                  <a:lnTo>
                    <a:pt x="450" y="224"/>
                  </a:lnTo>
                  <a:lnTo>
                    <a:pt x="448" y="260"/>
                  </a:lnTo>
                  <a:lnTo>
                    <a:pt x="439" y="294"/>
                  </a:lnTo>
                  <a:lnTo>
                    <a:pt x="425" y="327"/>
                  </a:lnTo>
                  <a:lnTo>
                    <a:pt x="407" y="357"/>
                  </a:lnTo>
                  <a:lnTo>
                    <a:pt x="384" y="383"/>
                  </a:lnTo>
                  <a:lnTo>
                    <a:pt x="358" y="405"/>
                  </a:lnTo>
                  <a:lnTo>
                    <a:pt x="329" y="423"/>
                  </a:lnTo>
                  <a:lnTo>
                    <a:pt x="297" y="437"/>
                  </a:lnTo>
                  <a:lnTo>
                    <a:pt x="262" y="445"/>
                  </a:lnTo>
                  <a:lnTo>
                    <a:pt x="225" y="448"/>
                  </a:lnTo>
                  <a:lnTo>
                    <a:pt x="189" y="445"/>
                  </a:lnTo>
                  <a:lnTo>
                    <a:pt x="154" y="437"/>
                  </a:lnTo>
                  <a:lnTo>
                    <a:pt x="122" y="423"/>
                  </a:lnTo>
                  <a:lnTo>
                    <a:pt x="93" y="405"/>
                  </a:lnTo>
                  <a:lnTo>
                    <a:pt x="65" y="383"/>
                  </a:lnTo>
                  <a:lnTo>
                    <a:pt x="43" y="357"/>
                  </a:lnTo>
                  <a:lnTo>
                    <a:pt x="25" y="327"/>
                  </a:lnTo>
                  <a:lnTo>
                    <a:pt x="11" y="294"/>
                  </a:lnTo>
                  <a:lnTo>
                    <a:pt x="3" y="260"/>
                  </a:lnTo>
                  <a:lnTo>
                    <a:pt x="0" y="224"/>
                  </a:lnTo>
                  <a:lnTo>
                    <a:pt x="3" y="187"/>
                  </a:lnTo>
                  <a:lnTo>
                    <a:pt x="11" y="153"/>
                  </a:lnTo>
                  <a:lnTo>
                    <a:pt x="25" y="121"/>
                  </a:lnTo>
                  <a:lnTo>
                    <a:pt x="43" y="92"/>
                  </a:lnTo>
                  <a:lnTo>
                    <a:pt x="65" y="66"/>
                  </a:lnTo>
                  <a:lnTo>
                    <a:pt x="93" y="43"/>
                  </a:lnTo>
                  <a:lnTo>
                    <a:pt x="122" y="25"/>
                  </a:lnTo>
                  <a:lnTo>
                    <a:pt x="154" y="12"/>
                  </a:lnTo>
                  <a:lnTo>
                    <a:pt x="189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59"/>
            <p:cNvSpPr>
              <a:spLocks noEditPoints="1"/>
            </p:cNvSpPr>
            <p:nvPr/>
          </p:nvSpPr>
          <p:spPr bwMode="auto">
            <a:xfrm>
              <a:off x="2530475" y="2695575"/>
              <a:ext cx="536575" cy="531812"/>
            </a:xfrm>
            <a:custGeom>
              <a:avLst/>
              <a:gdLst>
                <a:gd name="T0" fmla="*/ 2530 w 3380"/>
                <a:gd name="T1" fmla="*/ 1918 h 3348"/>
                <a:gd name="T2" fmla="*/ 2412 w 3380"/>
                <a:gd name="T3" fmla="*/ 2020 h 3348"/>
                <a:gd name="T4" fmla="*/ 2367 w 3380"/>
                <a:gd name="T5" fmla="*/ 2172 h 3348"/>
                <a:gd name="T6" fmla="*/ 2412 w 3380"/>
                <a:gd name="T7" fmla="*/ 2325 h 3348"/>
                <a:gd name="T8" fmla="*/ 2530 w 3380"/>
                <a:gd name="T9" fmla="*/ 2426 h 3348"/>
                <a:gd name="T10" fmla="*/ 3267 w 3380"/>
                <a:gd name="T11" fmla="*/ 2452 h 3348"/>
                <a:gd name="T12" fmla="*/ 124 w 3380"/>
                <a:gd name="T13" fmla="*/ 1086 h 3348"/>
                <a:gd name="T14" fmla="*/ 113 w 3380"/>
                <a:gd name="T15" fmla="*/ 1144 h 3348"/>
                <a:gd name="T16" fmla="*/ 125 w 3380"/>
                <a:gd name="T17" fmla="*/ 2770 h 3348"/>
                <a:gd name="T18" fmla="*/ 113 w 3380"/>
                <a:gd name="T19" fmla="*/ 2947 h 3348"/>
                <a:gd name="T20" fmla="*/ 159 w 3380"/>
                <a:gd name="T21" fmla="*/ 3104 h 3348"/>
                <a:gd name="T22" fmla="*/ 280 w 3380"/>
                <a:gd name="T23" fmla="*/ 3209 h 3348"/>
                <a:gd name="T24" fmla="*/ 3267 w 3380"/>
                <a:gd name="T25" fmla="*/ 3236 h 3348"/>
                <a:gd name="T26" fmla="*/ 3178 w 3380"/>
                <a:gd name="T27" fmla="*/ 3113 h 3348"/>
                <a:gd name="T28" fmla="*/ 3158 w 3380"/>
                <a:gd name="T29" fmla="*/ 3050 h 3348"/>
                <a:gd name="T30" fmla="*/ 3212 w 3380"/>
                <a:gd name="T31" fmla="*/ 3012 h 3348"/>
                <a:gd name="T32" fmla="*/ 2599 w 3380"/>
                <a:gd name="T33" fmla="*/ 2561 h 3348"/>
                <a:gd name="T34" fmla="*/ 2423 w 3380"/>
                <a:gd name="T35" fmla="*/ 2494 h 3348"/>
                <a:gd name="T36" fmla="*/ 2300 w 3380"/>
                <a:gd name="T37" fmla="*/ 2356 h 3348"/>
                <a:gd name="T38" fmla="*/ 2254 w 3380"/>
                <a:gd name="T39" fmla="*/ 2172 h 3348"/>
                <a:gd name="T40" fmla="*/ 2300 w 3380"/>
                <a:gd name="T41" fmla="*/ 1988 h 3348"/>
                <a:gd name="T42" fmla="*/ 2423 w 3380"/>
                <a:gd name="T43" fmla="*/ 1851 h 3348"/>
                <a:gd name="T44" fmla="*/ 2599 w 3380"/>
                <a:gd name="T45" fmla="*/ 1783 h 3348"/>
                <a:gd name="T46" fmla="*/ 3212 w 3380"/>
                <a:gd name="T47" fmla="*/ 1444 h 3348"/>
                <a:gd name="T48" fmla="*/ 3158 w 3380"/>
                <a:gd name="T49" fmla="*/ 1406 h 3348"/>
                <a:gd name="T50" fmla="*/ 3178 w 3380"/>
                <a:gd name="T51" fmla="*/ 1342 h 3348"/>
                <a:gd name="T52" fmla="*/ 3267 w 3380"/>
                <a:gd name="T53" fmla="*/ 1221 h 3348"/>
                <a:gd name="T54" fmla="*/ 387 w 3380"/>
                <a:gd name="T55" fmla="*/ 1216 h 3348"/>
                <a:gd name="T56" fmla="*/ 293 w 3380"/>
                <a:gd name="T57" fmla="*/ 1192 h 3348"/>
                <a:gd name="T58" fmla="*/ 210 w 3380"/>
                <a:gd name="T59" fmla="*/ 1150 h 3348"/>
                <a:gd name="T60" fmla="*/ 154 w 3380"/>
                <a:gd name="T61" fmla="*/ 1108 h 3348"/>
                <a:gd name="T62" fmla="*/ 123 w 3380"/>
                <a:gd name="T63" fmla="*/ 1079 h 3348"/>
                <a:gd name="T64" fmla="*/ 2068 w 3380"/>
                <a:gd name="T65" fmla="*/ 593 h 3348"/>
                <a:gd name="T66" fmla="*/ 2648 w 3380"/>
                <a:gd name="T67" fmla="*/ 548 h 3348"/>
                <a:gd name="T68" fmla="*/ 2806 w 3380"/>
                <a:gd name="T69" fmla="*/ 571 h 3348"/>
                <a:gd name="T70" fmla="*/ 2806 w 3380"/>
                <a:gd name="T71" fmla="*/ 637 h 3348"/>
                <a:gd name="T72" fmla="*/ 2757 w 3380"/>
                <a:gd name="T73" fmla="*/ 659 h 3348"/>
                <a:gd name="T74" fmla="*/ 2532 w 3380"/>
                <a:gd name="T75" fmla="*/ 436 h 3348"/>
                <a:gd name="T76" fmla="*/ 319 w 3380"/>
                <a:gd name="T77" fmla="*/ 462 h 3348"/>
                <a:gd name="T78" fmla="*/ 183 w 3380"/>
                <a:gd name="T79" fmla="*/ 567 h 3348"/>
                <a:gd name="T80" fmla="*/ 116 w 3380"/>
                <a:gd name="T81" fmla="*/ 727 h 3348"/>
                <a:gd name="T82" fmla="*/ 139 w 3380"/>
                <a:gd name="T83" fmla="*/ 903 h 3348"/>
                <a:gd name="T84" fmla="*/ 244 w 3380"/>
                <a:gd name="T85" fmla="*/ 1038 h 3348"/>
                <a:gd name="T86" fmla="*/ 405 w 3380"/>
                <a:gd name="T87" fmla="*/ 1105 h 3348"/>
                <a:gd name="T88" fmla="*/ 1138 w 3380"/>
                <a:gd name="T89" fmla="*/ 571 h 3348"/>
                <a:gd name="T90" fmla="*/ 451 w 3380"/>
                <a:gd name="T91" fmla="*/ 436 h 3348"/>
                <a:gd name="T92" fmla="*/ 1391 w 3380"/>
                <a:gd name="T93" fmla="*/ 1108 h 3348"/>
                <a:gd name="T94" fmla="*/ 2068 w 3380"/>
                <a:gd name="T95" fmla="*/ 460 h 3348"/>
                <a:gd name="T96" fmla="*/ 2745 w 3380"/>
                <a:gd name="T97" fmla="*/ 1108 h 3348"/>
                <a:gd name="T98" fmla="*/ 1554 w 3380"/>
                <a:gd name="T99" fmla="*/ 324 h 3348"/>
                <a:gd name="T100" fmla="*/ 1746 w 3380"/>
                <a:gd name="T101" fmla="*/ 134 h 3348"/>
                <a:gd name="T102" fmla="*/ 1791 w 3380"/>
                <a:gd name="T103" fmla="*/ 19 h 3348"/>
                <a:gd name="T104" fmla="*/ 2051 w 3380"/>
                <a:gd name="T105" fmla="*/ 3 h 3348"/>
                <a:gd name="T106" fmla="*/ 2113 w 3380"/>
                <a:gd name="T107" fmla="*/ 19 h 3348"/>
                <a:gd name="T108" fmla="*/ 403 w 3380"/>
                <a:gd name="T109" fmla="*/ 3348 h 3348"/>
                <a:gd name="T110" fmla="*/ 213 w 3380"/>
                <a:gd name="T111" fmla="*/ 3302 h 3348"/>
                <a:gd name="T112" fmla="*/ 72 w 3380"/>
                <a:gd name="T113" fmla="*/ 3176 h 3348"/>
                <a:gd name="T114" fmla="*/ 3 w 3380"/>
                <a:gd name="T115" fmla="*/ 2998 h 3348"/>
                <a:gd name="T116" fmla="*/ 12 w 3380"/>
                <a:gd name="T117" fmla="*/ 670 h 3348"/>
                <a:gd name="T118" fmla="*/ 98 w 3380"/>
                <a:gd name="T119" fmla="*/ 492 h 3348"/>
                <a:gd name="T120" fmla="*/ 252 w 3380"/>
                <a:gd name="T121" fmla="*/ 369 h 3348"/>
                <a:gd name="T122" fmla="*/ 451 w 3380"/>
                <a:gd name="T123" fmla="*/ 324 h 3348"/>
                <a:gd name="T124" fmla="*/ 1730 w 3380"/>
                <a:gd name="T125" fmla="*/ 3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80" h="3348">
                  <a:moveTo>
                    <a:pt x="2648" y="1892"/>
                  </a:moveTo>
                  <a:lnTo>
                    <a:pt x="2606" y="1895"/>
                  </a:lnTo>
                  <a:lnTo>
                    <a:pt x="2566" y="1904"/>
                  </a:lnTo>
                  <a:lnTo>
                    <a:pt x="2530" y="1918"/>
                  </a:lnTo>
                  <a:lnTo>
                    <a:pt x="2494" y="1937"/>
                  </a:lnTo>
                  <a:lnTo>
                    <a:pt x="2463" y="1961"/>
                  </a:lnTo>
                  <a:lnTo>
                    <a:pt x="2436" y="1989"/>
                  </a:lnTo>
                  <a:lnTo>
                    <a:pt x="2412" y="2020"/>
                  </a:lnTo>
                  <a:lnTo>
                    <a:pt x="2393" y="2054"/>
                  </a:lnTo>
                  <a:lnTo>
                    <a:pt x="2378" y="2092"/>
                  </a:lnTo>
                  <a:lnTo>
                    <a:pt x="2370" y="2131"/>
                  </a:lnTo>
                  <a:lnTo>
                    <a:pt x="2367" y="2172"/>
                  </a:lnTo>
                  <a:lnTo>
                    <a:pt x="2370" y="2213"/>
                  </a:lnTo>
                  <a:lnTo>
                    <a:pt x="2378" y="2253"/>
                  </a:lnTo>
                  <a:lnTo>
                    <a:pt x="2393" y="2290"/>
                  </a:lnTo>
                  <a:lnTo>
                    <a:pt x="2412" y="2325"/>
                  </a:lnTo>
                  <a:lnTo>
                    <a:pt x="2436" y="2356"/>
                  </a:lnTo>
                  <a:lnTo>
                    <a:pt x="2463" y="2383"/>
                  </a:lnTo>
                  <a:lnTo>
                    <a:pt x="2494" y="2407"/>
                  </a:lnTo>
                  <a:lnTo>
                    <a:pt x="2530" y="2426"/>
                  </a:lnTo>
                  <a:lnTo>
                    <a:pt x="2566" y="2440"/>
                  </a:lnTo>
                  <a:lnTo>
                    <a:pt x="2606" y="2449"/>
                  </a:lnTo>
                  <a:lnTo>
                    <a:pt x="2648" y="2452"/>
                  </a:lnTo>
                  <a:lnTo>
                    <a:pt x="3267" y="2452"/>
                  </a:lnTo>
                  <a:lnTo>
                    <a:pt x="3267" y="1892"/>
                  </a:lnTo>
                  <a:lnTo>
                    <a:pt x="2648" y="1892"/>
                  </a:lnTo>
                  <a:close/>
                  <a:moveTo>
                    <a:pt x="123" y="1079"/>
                  </a:moveTo>
                  <a:lnTo>
                    <a:pt x="124" y="1086"/>
                  </a:lnTo>
                  <a:lnTo>
                    <a:pt x="125" y="1091"/>
                  </a:lnTo>
                  <a:lnTo>
                    <a:pt x="128" y="1111"/>
                  </a:lnTo>
                  <a:lnTo>
                    <a:pt x="123" y="1128"/>
                  </a:lnTo>
                  <a:lnTo>
                    <a:pt x="113" y="1144"/>
                  </a:lnTo>
                  <a:lnTo>
                    <a:pt x="113" y="2676"/>
                  </a:lnTo>
                  <a:lnTo>
                    <a:pt x="114" y="2708"/>
                  </a:lnTo>
                  <a:lnTo>
                    <a:pt x="118" y="2739"/>
                  </a:lnTo>
                  <a:lnTo>
                    <a:pt x="125" y="2770"/>
                  </a:lnTo>
                  <a:lnTo>
                    <a:pt x="128" y="2790"/>
                  </a:lnTo>
                  <a:lnTo>
                    <a:pt x="123" y="2808"/>
                  </a:lnTo>
                  <a:lnTo>
                    <a:pt x="113" y="2823"/>
                  </a:lnTo>
                  <a:lnTo>
                    <a:pt x="113" y="2947"/>
                  </a:lnTo>
                  <a:lnTo>
                    <a:pt x="116" y="2990"/>
                  </a:lnTo>
                  <a:lnTo>
                    <a:pt x="124" y="3030"/>
                  </a:lnTo>
                  <a:lnTo>
                    <a:pt x="139" y="3069"/>
                  </a:lnTo>
                  <a:lnTo>
                    <a:pt x="159" y="3104"/>
                  </a:lnTo>
                  <a:lnTo>
                    <a:pt x="184" y="3136"/>
                  </a:lnTo>
                  <a:lnTo>
                    <a:pt x="212" y="3165"/>
                  </a:lnTo>
                  <a:lnTo>
                    <a:pt x="245" y="3189"/>
                  </a:lnTo>
                  <a:lnTo>
                    <a:pt x="280" y="3209"/>
                  </a:lnTo>
                  <a:lnTo>
                    <a:pt x="319" y="3224"/>
                  </a:lnTo>
                  <a:lnTo>
                    <a:pt x="360" y="3233"/>
                  </a:lnTo>
                  <a:lnTo>
                    <a:pt x="403" y="3236"/>
                  </a:lnTo>
                  <a:lnTo>
                    <a:pt x="3267" y="3236"/>
                  </a:lnTo>
                  <a:lnTo>
                    <a:pt x="3267" y="3124"/>
                  </a:lnTo>
                  <a:lnTo>
                    <a:pt x="3212" y="3124"/>
                  </a:lnTo>
                  <a:lnTo>
                    <a:pt x="3194" y="3121"/>
                  </a:lnTo>
                  <a:lnTo>
                    <a:pt x="3178" y="3113"/>
                  </a:lnTo>
                  <a:lnTo>
                    <a:pt x="3166" y="3101"/>
                  </a:lnTo>
                  <a:lnTo>
                    <a:pt x="3158" y="3085"/>
                  </a:lnTo>
                  <a:lnTo>
                    <a:pt x="3155" y="3068"/>
                  </a:lnTo>
                  <a:lnTo>
                    <a:pt x="3158" y="3050"/>
                  </a:lnTo>
                  <a:lnTo>
                    <a:pt x="3166" y="3034"/>
                  </a:lnTo>
                  <a:lnTo>
                    <a:pt x="3178" y="3023"/>
                  </a:lnTo>
                  <a:lnTo>
                    <a:pt x="3194" y="3015"/>
                  </a:lnTo>
                  <a:lnTo>
                    <a:pt x="3212" y="3012"/>
                  </a:lnTo>
                  <a:lnTo>
                    <a:pt x="3267" y="3012"/>
                  </a:lnTo>
                  <a:lnTo>
                    <a:pt x="3267" y="2564"/>
                  </a:lnTo>
                  <a:lnTo>
                    <a:pt x="2648" y="2564"/>
                  </a:lnTo>
                  <a:lnTo>
                    <a:pt x="2599" y="2561"/>
                  </a:lnTo>
                  <a:lnTo>
                    <a:pt x="2551" y="2552"/>
                  </a:lnTo>
                  <a:lnTo>
                    <a:pt x="2506" y="2538"/>
                  </a:lnTo>
                  <a:lnTo>
                    <a:pt x="2463" y="2518"/>
                  </a:lnTo>
                  <a:lnTo>
                    <a:pt x="2423" y="2494"/>
                  </a:lnTo>
                  <a:lnTo>
                    <a:pt x="2386" y="2465"/>
                  </a:lnTo>
                  <a:lnTo>
                    <a:pt x="2353" y="2433"/>
                  </a:lnTo>
                  <a:lnTo>
                    <a:pt x="2324" y="2396"/>
                  </a:lnTo>
                  <a:lnTo>
                    <a:pt x="2300" y="2356"/>
                  </a:lnTo>
                  <a:lnTo>
                    <a:pt x="2280" y="2313"/>
                  </a:lnTo>
                  <a:lnTo>
                    <a:pt x="2265" y="2268"/>
                  </a:lnTo>
                  <a:lnTo>
                    <a:pt x="2257" y="2222"/>
                  </a:lnTo>
                  <a:lnTo>
                    <a:pt x="2254" y="2172"/>
                  </a:lnTo>
                  <a:lnTo>
                    <a:pt x="2257" y="2123"/>
                  </a:lnTo>
                  <a:lnTo>
                    <a:pt x="2265" y="2075"/>
                  </a:lnTo>
                  <a:lnTo>
                    <a:pt x="2280" y="2030"/>
                  </a:lnTo>
                  <a:lnTo>
                    <a:pt x="2300" y="1988"/>
                  </a:lnTo>
                  <a:lnTo>
                    <a:pt x="2324" y="1948"/>
                  </a:lnTo>
                  <a:lnTo>
                    <a:pt x="2353" y="1912"/>
                  </a:lnTo>
                  <a:lnTo>
                    <a:pt x="2386" y="1879"/>
                  </a:lnTo>
                  <a:lnTo>
                    <a:pt x="2423" y="1851"/>
                  </a:lnTo>
                  <a:lnTo>
                    <a:pt x="2463" y="1826"/>
                  </a:lnTo>
                  <a:lnTo>
                    <a:pt x="2506" y="1806"/>
                  </a:lnTo>
                  <a:lnTo>
                    <a:pt x="2551" y="1792"/>
                  </a:lnTo>
                  <a:lnTo>
                    <a:pt x="2599" y="1783"/>
                  </a:lnTo>
                  <a:lnTo>
                    <a:pt x="2648" y="1780"/>
                  </a:lnTo>
                  <a:lnTo>
                    <a:pt x="3267" y="1780"/>
                  </a:lnTo>
                  <a:lnTo>
                    <a:pt x="3267" y="1444"/>
                  </a:lnTo>
                  <a:lnTo>
                    <a:pt x="3212" y="1444"/>
                  </a:lnTo>
                  <a:lnTo>
                    <a:pt x="3194" y="1441"/>
                  </a:lnTo>
                  <a:lnTo>
                    <a:pt x="3178" y="1433"/>
                  </a:lnTo>
                  <a:lnTo>
                    <a:pt x="3166" y="1421"/>
                  </a:lnTo>
                  <a:lnTo>
                    <a:pt x="3158" y="1406"/>
                  </a:lnTo>
                  <a:lnTo>
                    <a:pt x="3155" y="1388"/>
                  </a:lnTo>
                  <a:lnTo>
                    <a:pt x="3158" y="1370"/>
                  </a:lnTo>
                  <a:lnTo>
                    <a:pt x="3166" y="1355"/>
                  </a:lnTo>
                  <a:lnTo>
                    <a:pt x="3178" y="1342"/>
                  </a:lnTo>
                  <a:lnTo>
                    <a:pt x="3194" y="1335"/>
                  </a:lnTo>
                  <a:lnTo>
                    <a:pt x="3212" y="1332"/>
                  </a:lnTo>
                  <a:lnTo>
                    <a:pt x="3267" y="1332"/>
                  </a:lnTo>
                  <a:lnTo>
                    <a:pt x="3267" y="1221"/>
                  </a:lnTo>
                  <a:lnTo>
                    <a:pt x="451" y="1221"/>
                  </a:lnTo>
                  <a:lnTo>
                    <a:pt x="403" y="1218"/>
                  </a:lnTo>
                  <a:lnTo>
                    <a:pt x="394" y="1217"/>
                  </a:lnTo>
                  <a:lnTo>
                    <a:pt x="387" y="1216"/>
                  </a:lnTo>
                  <a:lnTo>
                    <a:pt x="356" y="1210"/>
                  </a:lnTo>
                  <a:lnTo>
                    <a:pt x="338" y="1205"/>
                  </a:lnTo>
                  <a:lnTo>
                    <a:pt x="311" y="1198"/>
                  </a:lnTo>
                  <a:lnTo>
                    <a:pt x="293" y="1192"/>
                  </a:lnTo>
                  <a:lnTo>
                    <a:pt x="268" y="1181"/>
                  </a:lnTo>
                  <a:lnTo>
                    <a:pt x="250" y="1173"/>
                  </a:lnTo>
                  <a:lnTo>
                    <a:pt x="228" y="1160"/>
                  </a:lnTo>
                  <a:lnTo>
                    <a:pt x="210" y="1150"/>
                  </a:lnTo>
                  <a:lnTo>
                    <a:pt x="189" y="1137"/>
                  </a:lnTo>
                  <a:lnTo>
                    <a:pt x="181" y="1130"/>
                  </a:lnTo>
                  <a:lnTo>
                    <a:pt x="174" y="1124"/>
                  </a:lnTo>
                  <a:lnTo>
                    <a:pt x="154" y="1108"/>
                  </a:lnTo>
                  <a:lnTo>
                    <a:pt x="146" y="1102"/>
                  </a:lnTo>
                  <a:lnTo>
                    <a:pt x="139" y="1095"/>
                  </a:lnTo>
                  <a:lnTo>
                    <a:pt x="131" y="1088"/>
                  </a:lnTo>
                  <a:lnTo>
                    <a:pt x="123" y="1079"/>
                  </a:lnTo>
                  <a:close/>
                  <a:moveTo>
                    <a:pt x="2068" y="593"/>
                  </a:moveTo>
                  <a:lnTo>
                    <a:pt x="1550" y="1108"/>
                  </a:lnTo>
                  <a:lnTo>
                    <a:pt x="2586" y="1108"/>
                  </a:lnTo>
                  <a:lnTo>
                    <a:pt x="2068" y="593"/>
                  </a:lnTo>
                  <a:close/>
                  <a:moveTo>
                    <a:pt x="2532" y="436"/>
                  </a:moveTo>
                  <a:lnTo>
                    <a:pt x="2645" y="548"/>
                  </a:lnTo>
                  <a:lnTo>
                    <a:pt x="2647" y="548"/>
                  </a:lnTo>
                  <a:lnTo>
                    <a:pt x="2648" y="548"/>
                  </a:lnTo>
                  <a:lnTo>
                    <a:pt x="2761" y="548"/>
                  </a:lnTo>
                  <a:lnTo>
                    <a:pt x="2779" y="551"/>
                  </a:lnTo>
                  <a:lnTo>
                    <a:pt x="2793" y="559"/>
                  </a:lnTo>
                  <a:lnTo>
                    <a:pt x="2806" y="571"/>
                  </a:lnTo>
                  <a:lnTo>
                    <a:pt x="2814" y="587"/>
                  </a:lnTo>
                  <a:lnTo>
                    <a:pt x="2817" y="604"/>
                  </a:lnTo>
                  <a:lnTo>
                    <a:pt x="2814" y="622"/>
                  </a:lnTo>
                  <a:lnTo>
                    <a:pt x="2806" y="637"/>
                  </a:lnTo>
                  <a:lnTo>
                    <a:pt x="2793" y="649"/>
                  </a:lnTo>
                  <a:lnTo>
                    <a:pt x="2779" y="657"/>
                  </a:lnTo>
                  <a:lnTo>
                    <a:pt x="2761" y="659"/>
                  </a:lnTo>
                  <a:lnTo>
                    <a:pt x="2757" y="659"/>
                  </a:lnTo>
                  <a:lnTo>
                    <a:pt x="3208" y="1108"/>
                  </a:lnTo>
                  <a:lnTo>
                    <a:pt x="3267" y="1108"/>
                  </a:lnTo>
                  <a:lnTo>
                    <a:pt x="3267" y="436"/>
                  </a:lnTo>
                  <a:lnTo>
                    <a:pt x="2532" y="436"/>
                  </a:lnTo>
                  <a:close/>
                  <a:moveTo>
                    <a:pt x="451" y="436"/>
                  </a:moveTo>
                  <a:lnTo>
                    <a:pt x="405" y="439"/>
                  </a:lnTo>
                  <a:lnTo>
                    <a:pt x="361" y="448"/>
                  </a:lnTo>
                  <a:lnTo>
                    <a:pt x="319" y="462"/>
                  </a:lnTo>
                  <a:lnTo>
                    <a:pt x="280" y="482"/>
                  </a:lnTo>
                  <a:lnTo>
                    <a:pt x="244" y="506"/>
                  </a:lnTo>
                  <a:lnTo>
                    <a:pt x="211" y="535"/>
                  </a:lnTo>
                  <a:lnTo>
                    <a:pt x="183" y="567"/>
                  </a:lnTo>
                  <a:lnTo>
                    <a:pt x="159" y="602"/>
                  </a:lnTo>
                  <a:lnTo>
                    <a:pt x="139" y="642"/>
                  </a:lnTo>
                  <a:lnTo>
                    <a:pt x="124" y="682"/>
                  </a:lnTo>
                  <a:lnTo>
                    <a:pt x="116" y="727"/>
                  </a:lnTo>
                  <a:lnTo>
                    <a:pt x="113" y="772"/>
                  </a:lnTo>
                  <a:lnTo>
                    <a:pt x="116" y="817"/>
                  </a:lnTo>
                  <a:lnTo>
                    <a:pt x="124" y="861"/>
                  </a:lnTo>
                  <a:lnTo>
                    <a:pt x="139" y="903"/>
                  </a:lnTo>
                  <a:lnTo>
                    <a:pt x="159" y="941"/>
                  </a:lnTo>
                  <a:lnTo>
                    <a:pt x="183" y="978"/>
                  </a:lnTo>
                  <a:lnTo>
                    <a:pt x="211" y="1010"/>
                  </a:lnTo>
                  <a:lnTo>
                    <a:pt x="244" y="1038"/>
                  </a:lnTo>
                  <a:lnTo>
                    <a:pt x="280" y="1062"/>
                  </a:lnTo>
                  <a:lnTo>
                    <a:pt x="319" y="1081"/>
                  </a:lnTo>
                  <a:lnTo>
                    <a:pt x="361" y="1096"/>
                  </a:lnTo>
                  <a:lnTo>
                    <a:pt x="405" y="1105"/>
                  </a:lnTo>
                  <a:lnTo>
                    <a:pt x="451" y="1108"/>
                  </a:lnTo>
                  <a:lnTo>
                    <a:pt x="606" y="1108"/>
                  </a:lnTo>
                  <a:lnTo>
                    <a:pt x="1131" y="587"/>
                  </a:lnTo>
                  <a:lnTo>
                    <a:pt x="1138" y="571"/>
                  </a:lnTo>
                  <a:lnTo>
                    <a:pt x="1150" y="560"/>
                  </a:lnTo>
                  <a:lnTo>
                    <a:pt x="1166" y="551"/>
                  </a:lnTo>
                  <a:lnTo>
                    <a:pt x="1282" y="436"/>
                  </a:lnTo>
                  <a:lnTo>
                    <a:pt x="451" y="436"/>
                  </a:lnTo>
                  <a:close/>
                  <a:moveTo>
                    <a:pt x="2068" y="134"/>
                  </a:moveTo>
                  <a:lnTo>
                    <a:pt x="1987" y="214"/>
                  </a:lnTo>
                  <a:lnTo>
                    <a:pt x="1087" y="1108"/>
                  </a:lnTo>
                  <a:lnTo>
                    <a:pt x="1391" y="1108"/>
                  </a:lnTo>
                  <a:lnTo>
                    <a:pt x="2025" y="478"/>
                  </a:lnTo>
                  <a:lnTo>
                    <a:pt x="2038" y="468"/>
                  </a:lnTo>
                  <a:lnTo>
                    <a:pt x="2052" y="462"/>
                  </a:lnTo>
                  <a:lnTo>
                    <a:pt x="2068" y="460"/>
                  </a:lnTo>
                  <a:lnTo>
                    <a:pt x="2083" y="462"/>
                  </a:lnTo>
                  <a:lnTo>
                    <a:pt x="2097" y="467"/>
                  </a:lnTo>
                  <a:lnTo>
                    <a:pt x="2110" y="477"/>
                  </a:lnTo>
                  <a:lnTo>
                    <a:pt x="2745" y="1108"/>
                  </a:lnTo>
                  <a:lnTo>
                    <a:pt x="3048" y="1108"/>
                  </a:lnTo>
                  <a:lnTo>
                    <a:pt x="2068" y="134"/>
                  </a:lnTo>
                  <a:close/>
                  <a:moveTo>
                    <a:pt x="1746" y="134"/>
                  </a:moveTo>
                  <a:lnTo>
                    <a:pt x="1554" y="324"/>
                  </a:lnTo>
                  <a:lnTo>
                    <a:pt x="766" y="1108"/>
                  </a:lnTo>
                  <a:lnTo>
                    <a:pt x="927" y="1108"/>
                  </a:lnTo>
                  <a:lnTo>
                    <a:pt x="1827" y="214"/>
                  </a:lnTo>
                  <a:lnTo>
                    <a:pt x="1746" y="134"/>
                  </a:lnTo>
                  <a:close/>
                  <a:moveTo>
                    <a:pt x="1746" y="0"/>
                  </a:moveTo>
                  <a:lnTo>
                    <a:pt x="1763" y="3"/>
                  </a:lnTo>
                  <a:lnTo>
                    <a:pt x="1778" y="9"/>
                  </a:lnTo>
                  <a:lnTo>
                    <a:pt x="1791" y="19"/>
                  </a:lnTo>
                  <a:lnTo>
                    <a:pt x="1908" y="135"/>
                  </a:lnTo>
                  <a:lnTo>
                    <a:pt x="2023" y="19"/>
                  </a:lnTo>
                  <a:lnTo>
                    <a:pt x="2036" y="9"/>
                  </a:lnTo>
                  <a:lnTo>
                    <a:pt x="2051" y="3"/>
                  </a:lnTo>
                  <a:lnTo>
                    <a:pt x="2068" y="0"/>
                  </a:lnTo>
                  <a:lnTo>
                    <a:pt x="2084" y="3"/>
                  </a:lnTo>
                  <a:lnTo>
                    <a:pt x="2099" y="9"/>
                  </a:lnTo>
                  <a:lnTo>
                    <a:pt x="2113" y="19"/>
                  </a:lnTo>
                  <a:lnTo>
                    <a:pt x="2419" y="324"/>
                  </a:lnTo>
                  <a:lnTo>
                    <a:pt x="3380" y="324"/>
                  </a:lnTo>
                  <a:lnTo>
                    <a:pt x="3380" y="3348"/>
                  </a:lnTo>
                  <a:lnTo>
                    <a:pt x="403" y="3348"/>
                  </a:lnTo>
                  <a:lnTo>
                    <a:pt x="352" y="3345"/>
                  </a:lnTo>
                  <a:lnTo>
                    <a:pt x="303" y="3336"/>
                  </a:lnTo>
                  <a:lnTo>
                    <a:pt x="257" y="3321"/>
                  </a:lnTo>
                  <a:lnTo>
                    <a:pt x="213" y="3302"/>
                  </a:lnTo>
                  <a:lnTo>
                    <a:pt x="173" y="3277"/>
                  </a:lnTo>
                  <a:lnTo>
                    <a:pt x="135" y="3247"/>
                  </a:lnTo>
                  <a:lnTo>
                    <a:pt x="101" y="3213"/>
                  </a:lnTo>
                  <a:lnTo>
                    <a:pt x="72" y="3176"/>
                  </a:lnTo>
                  <a:lnTo>
                    <a:pt x="47" y="3135"/>
                  </a:lnTo>
                  <a:lnTo>
                    <a:pt x="27" y="3092"/>
                  </a:lnTo>
                  <a:lnTo>
                    <a:pt x="12" y="3046"/>
                  </a:lnTo>
                  <a:lnTo>
                    <a:pt x="3" y="2998"/>
                  </a:lnTo>
                  <a:lnTo>
                    <a:pt x="0" y="2947"/>
                  </a:lnTo>
                  <a:lnTo>
                    <a:pt x="0" y="772"/>
                  </a:lnTo>
                  <a:lnTo>
                    <a:pt x="3" y="720"/>
                  </a:lnTo>
                  <a:lnTo>
                    <a:pt x="12" y="670"/>
                  </a:lnTo>
                  <a:lnTo>
                    <a:pt x="26" y="621"/>
                  </a:lnTo>
                  <a:lnTo>
                    <a:pt x="46" y="575"/>
                  </a:lnTo>
                  <a:lnTo>
                    <a:pt x="70" y="532"/>
                  </a:lnTo>
                  <a:lnTo>
                    <a:pt x="98" y="492"/>
                  </a:lnTo>
                  <a:lnTo>
                    <a:pt x="132" y="456"/>
                  </a:lnTo>
                  <a:lnTo>
                    <a:pt x="168" y="422"/>
                  </a:lnTo>
                  <a:lnTo>
                    <a:pt x="209" y="393"/>
                  </a:lnTo>
                  <a:lnTo>
                    <a:pt x="252" y="369"/>
                  </a:lnTo>
                  <a:lnTo>
                    <a:pt x="298" y="350"/>
                  </a:lnTo>
                  <a:lnTo>
                    <a:pt x="347" y="336"/>
                  </a:lnTo>
                  <a:lnTo>
                    <a:pt x="397" y="327"/>
                  </a:lnTo>
                  <a:lnTo>
                    <a:pt x="451" y="324"/>
                  </a:lnTo>
                  <a:lnTo>
                    <a:pt x="1395" y="324"/>
                  </a:lnTo>
                  <a:lnTo>
                    <a:pt x="1702" y="19"/>
                  </a:lnTo>
                  <a:lnTo>
                    <a:pt x="1715" y="9"/>
                  </a:lnTo>
                  <a:lnTo>
                    <a:pt x="1730" y="3"/>
                  </a:lnTo>
                  <a:lnTo>
                    <a:pt x="17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60"/>
            <p:cNvSpPr>
              <a:spLocks/>
            </p:cNvSpPr>
            <p:nvPr/>
          </p:nvSpPr>
          <p:spPr bwMode="auto">
            <a:xfrm>
              <a:off x="2995613" y="2782888"/>
              <a:ext cx="36513" cy="17462"/>
            </a:xfrm>
            <a:custGeom>
              <a:avLst/>
              <a:gdLst>
                <a:gd name="T0" fmla="*/ 57 w 226"/>
                <a:gd name="T1" fmla="*/ 0 h 111"/>
                <a:gd name="T2" fmla="*/ 170 w 226"/>
                <a:gd name="T3" fmla="*/ 0 h 111"/>
                <a:gd name="T4" fmla="*/ 187 w 226"/>
                <a:gd name="T5" fmla="*/ 3 h 111"/>
                <a:gd name="T6" fmla="*/ 203 w 226"/>
                <a:gd name="T7" fmla="*/ 11 h 111"/>
                <a:gd name="T8" fmla="*/ 215 w 226"/>
                <a:gd name="T9" fmla="*/ 23 h 111"/>
                <a:gd name="T10" fmla="*/ 223 w 226"/>
                <a:gd name="T11" fmla="*/ 39 h 111"/>
                <a:gd name="T12" fmla="*/ 226 w 226"/>
                <a:gd name="T13" fmla="*/ 56 h 111"/>
                <a:gd name="T14" fmla="*/ 223 w 226"/>
                <a:gd name="T15" fmla="*/ 74 h 111"/>
                <a:gd name="T16" fmla="*/ 215 w 226"/>
                <a:gd name="T17" fmla="*/ 89 h 111"/>
                <a:gd name="T18" fmla="*/ 203 w 226"/>
                <a:gd name="T19" fmla="*/ 101 h 111"/>
                <a:gd name="T20" fmla="*/ 187 w 226"/>
                <a:gd name="T21" fmla="*/ 109 h 111"/>
                <a:gd name="T22" fmla="*/ 170 w 226"/>
                <a:gd name="T23" fmla="*/ 111 h 111"/>
                <a:gd name="T24" fmla="*/ 57 w 226"/>
                <a:gd name="T25" fmla="*/ 111 h 111"/>
                <a:gd name="T26" fmla="*/ 39 w 226"/>
                <a:gd name="T27" fmla="*/ 109 h 111"/>
                <a:gd name="T28" fmla="*/ 23 w 226"/>
                <a:gd name="T29" fmla="*/ 101 h 111"/>
                <a:gd name="T30" fmla="*/ 12 w 226"/>
                <a:gd name="T31" fmla="*/ 89 h 111"/>
                <a:gd name="T32" fmla="*/ 3 w 226"/>
                <a:gd name="T33" fmla="*/ 74 h 111"/>
                <a:gd name="T34" fmla="*/ 0 w 226"/>
                <a:gd name="T35" fmla="*/ 56 h 111"/>
                <a:gd name="T36" fmla="*/ 3 w 226"/>
                <a:gd name="T37" fmla="*/ 39 h 111"/>
                <a:gd name="T38" fmla="*/ 12 w 226"/>
                <a:gd name="T39" fmla="*/ 23 h 111"/>
                <a:gd name="T40" fmla="*/ 23 w 226"/>
                <a:gd name="T41" fmla="*/ 11 h 111"/>
                <a:gd name="T42" fmla="*/ 39 w 226"/>
                <a:gd name="T43" fmla="*/ 3 h 111"/>
                <a:gd name="T44" fmla="*/ 57 w 226"/>
                <a:gd name="T4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6" h="111">
                  <a:moveTo>
                    <a:pt x="57" y="0"/>
                  </a:moveTo>
                  <a:lnTo>
                    <a:pt x="170" y="0"/>
                  </a:lnTo>
                  <a:lnTo>
                    <a:pt x="187" y="3"/>
                  </a:lnTo>
                  <a:lnTo>
                    <a:pt x="203" y="11"/>
                  </a:lnTo>
                  <a:lnTo>
                    <a:pt x="215" y="23"/>
                  </a:lnTo>
                  <a:lnTo>
                    <a:pt x="223" y="39"/>
                  </a:lnTo>
                  <a:lnTo>
                    <a:pt x="226" y="56"/>
                  </a:lnTo>
                  <a:lnTo>
                    <a:pt x="223" y="74"/>
                  </a:lnTo>
                  <a:lnTo>
                    <a:pt x="215" y="89"/>
                  </a:lnTo>
                  <a:lnTo>
                    <a:pt x="203" y="101"/>
                  </a:lnTo>
                  <a:lnTo>
                    <a:pt x="187" y="109"/>
                  </a:lnTo>
                  <a:lnTo>
                    <a:pt x="170" y="111"/>
                  </a:lnTo>
                  <a:lnTo>
                    <a:pt x="57" y="111"/>
                  </a:lnTo>
                  <a:lnTo>
                    <a:pt x="39" y="109"/>
                  </a:lnTo>
                  <a:lnTo>
                    <a:pt x="23" y="101"/>
                  </a:lnTo>
                  <a:lnTo>
                    <a:pt x="12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2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0" name="Group 917"/>
          <p:cNvGrpSpPr/>
          <p:nvPr/>
        </p:nvGrpSpPr>
        <p:grpSpPr>
          <a:xfrm>
            <a:off x="1687292" y="2699819"/>
            <a:ext cx="550863" cy="488949"/>
            <a:chOff x="7229475" y="4265613"/>
            <a:chExt cx="550863" cy="488949"/>
          </a:xfrm>
          <a:solidFill>
            <a:schemeClr val="accent5">
              <a:lumMod val="50000"/>
            </a:schemeClr>
          </a:solidFill>
        </p:grpSpPr>
        <p:sp>
          <p:nvSpPr>
            <p:cNvPr id="91" name="Freeform 309"/>
            <p:cNvSpPr>
              <a:spLocks/>
            </p:cNvSpPr>
            <p:nvPr/>
          </p:nvSpPr>
          <p:spPr bwMode="auto">
            <a:xfrm>
              <a:off x="7396163" y="4265613"/>
              <a:ext cx="217488" cy="234950"/>
            </a:xfrm>
            <a:custGeom>
              <a:avLst/>
              <a:gdLst>
                <a:gd name="T0" fmla="*/ 757 w 1372"/>
                <a:gd name="T1" fmla="*/ 3 h 1475"/>
                <a:gd name="T2" fmla="*/ 877 w 1372"/>
                <a:gd name="T3" fmla="*/ 49 h 1475"/>
                <a:gd name="T4" fmla="*/ 964 w 1372"/>
                <a:gd name="T5" fmla="*/ 137 h 1475"/>
                <a:gd name="T6" fmla="*/ 1008 w 1372"/>
                <a:gd name="T7" fmla="*/ 255 h 1475"/>
                <a:gd name="T8" fmla="*/ 1010 w 1372"/>
                <a:gd name="T9" fmla="*/ 582 h 1475"/>
                <a:gd name="T10" fmla="*/ 979 w 1372"/>
                <a:gd name="T11" fmla="*/ 659 h 1475"/>
                <a:gd name="T12" fmla="*/ 983 w 1372"/>
                <a:gd name="T13" fmla="*/ 869 h 1475"/>
                <a:gd name="T14" fmla="*/ 1072 w 1372"/>
                <a:gd name="T15" fmla="*/ 920 h 1475"/>
                <a:gd name="T16" fmla="*/ 1182 w 1372"/>
                <a:gd name="T17" fmla="*/ 992 h 1475"/>
                <a:gd name="T18" fmla="*/ 1303 w 1372"/>
                <a:gd name="T19" fmla="*/ 1082 h 1475"/>
                <a:gd name="T20" fmla="*/ 1354 w 1372"/>
                <a:gd name="T21" fmla="*/ 1147 h 1475"/>
                <a:gd name="T22" fmla="*/ 1372 w 1372"/>
                <a:gd name="T23" fmla="*/ 1231 h 1475"/>
                <a:gd name="T24" fmla="*/ 1363 w 1372"/>
                <a:gd name="T25" fmla="*/ 1440 h 1475"/>
                <a:gd name="T26" fmla="*/ 1322 w 1372"/>
                <a:gd name="T27" fmla="*/ 1472 h 1475"/>
                <a:gd name="T28" fmla="*/ 1267 w 1372"/>
                <a:gd name="T29" fmla="*/ 1466 h 1475"/>
                <a:gd name="T30" fmla="*/ 1235 w 1372"/>
                <a:gd name="T31" fmla="*/ 1424 h 1475"/>
                <a:gd name="T32" fmla="*/ 1230 w 1372"/>
                <a:gd name="T33" fmla="*/ 1215 h 1475"/>
                <a:gd name="T34" fmla="*/ 1175 w 1372"/>
                <a:gd name="T35" fmla="*/ 1160 h 1475"/>
                <a:gd name="T36" fmla="*/ 1063 w 1372"/>
                <a:gd name="T37" fmla="*/ 1081 h 1475"/>
                <a:gd name="T38" fmla="*/ 964 w 1372"/>
                <a:gd name="T39" fmla="*/ 1020 h 1475"/>
                <a:gd name="T40" fmla="*/ 892 w 1372"/>
                <a:gd name="T41" fmla="*/ 980 h 1475"/>
                <a:gd name="T42" fmla="*/ 851 w 1372"/>
                <a:gd name="T43" fmla="*/ 957 h 1475"/>
                <a:gd name="T44" fmla="*/ 823 w 1372"/>
                <a:gd name="T45" fmla="*/ 913 h 1475"/>
                <a:gd name="T46" fmla="*/ 823 w 1372"/>
                <a:gd name="T47" fmla="*/ 631 h 1475"/>
                <a:gd name="T48" fmla="*/ 852 w 1372"/>
                <a:gd name="T49" fmla="*/ 591 h 1475"/>
                <a:gd name="T50" fmla="*/ 871 w 1372"/>
                <a:gd name="T51" fmla="*/ 554 h 1475"/>
                <a:gd name="T52" fmla="*/ 860 w 1372"/>
                <a:gd name="T53" fmla="*/ 238 h 1475"/>
                <a:gd name="T54" fmla="*/ 802 w 1372"/>
                <a:gd name="T55" fmla="*/ 168 h 1475"/>
                <a:gd name="T56" fmla="*/ 714 w 1372"/>
                <a:gd name="T57" fmla="*/ 141 h 1475"/>
                <a:gd name="T58" fmla="*/ 598 w 1372"/>
                <a:gd name="T59" fmla="*/ 153 h 1475"/>
                <a:gd name="T60" fmla="*/ 529 w 1372"/>
                <a:gd name="T61" fmla="*/ 211 h 1475"/>
                <a:gd name="T62" fmla="*/ 501 w 1372"/>
                <a:gd name="T63" fmla="*/ 299 h 1475"/>
                <a:gd name="T64" fmla="*/ 511 w 1372"/>
                <a:gd name="T65" fmla="*/ 581 h 1475"/>
                <a:gd name="T66" fmla="*/ 544 w 1372"/>
                <a:gd name="T67" fmla="*/ 616 h 1475"/>
                <a:gd name="T68" fmla="*/ 553 w 1372"/>
                <a:gd name="T69" fmla="*/ 894 h 1475"/>
                <a:gd name="T70" fmla="*/ 535 w 1372"/>
                <a:gd name="T71" fmla="*/ 944 h 1475"/>
                <a:gd name="T72" fmla="*/ 496 w 1372"/>
                <a:gd name="T73" fmla="*/ 973 h 1475"/>
                <a:gd name="T74" fmla="*/ 436 w 1372"/>
                <a:gd name="T75" fmla="*/ 1005 h 1475"/>
                <a:gd name="T76" fmla="*/ 344 w 1372"/>
                <a:gd name="T77" fmla="*/ 1059 h 1475"/>
                <a:gd name="T78" fmla="*/ 235 w 1372"/>
                <a:gd name="T79" fmla="*/ 1132 h 1475"/>
                <a:gd name="T80" fmla="*/ 149 w 1372"/>
                <a:gd name="T81" fmla="*/ 1201 h 1475"/>
                <a:gd name="T82" fmla="*/ 141 w 1372"/>
                <a:gd name="T83" fmla="*/ 1404 h 1475"/>
                <a:gd name="T84" fmla="*/ 119 w 1372"/>
                <a:gd name="T85" fmla="*/ 1454 h 1475"/>
                <a:gd name="T86" fmla="*/ 70 w 1372"/>
                <a:gd name="T87" fmla="*/ 1475 h 1475"/>
                <a:gd name="T88" fmla="*/ 20 w 1372"/>
                <a:gd name="T89" fmla="*/ 1454 h 1475"/>
                <a:gd name="T90" fmla="*/ 0 w 1372"/>
                <a:gd name="T91" fmla="*/ 1404 h 1475"/>
                <a:gd name="T92" fmla="*/ 8 w 1372"/>
                <a:gd name="T93" fmla="*/ 1175 h 1475"/>
                <a:gd name="T94" fmla="*/ 49 w 1372"/>
                <a:gd name="T95" fmla="*/ 1102 h 1475"/>
                <a:gd name="T96" fmla="*/ 150 w 1372"/>
                <a:gd name="T97" fmla="*/ 1020 h 1475"/>
                <a:gd name="T98" fmla="*/ 266 w 1372"/>
                <a:gd name="T99" fmla="*/ 941 h 1475"/>
                <a:gd name="T100" fmla="*/ 363 w 1372"/>
                <a:gd name="T101" fmla="*/ 884 h 1475"/>
                <a:gd name="T102" fmla="*/ 413 w 1372"/>
                <a:gd name="T103" fmla="*/ 681 h 1475"/>
                <a:gd name="T104" fmla="*/ 369 w 1372"/>
                <a:gd name="T105" fmla="*/ 610 h 1475"/>
                <a:gd name="T106" fmla="*/ 361 w 1372"/>
                <a:gd name="T107" fmla="*/ 299 h 1475"/>
                <a:gd name="T108" fmla="*/ 388 w 1372"/>
                <a:gd name="T109" fmla="*/ 174 h 1475"/>
                <a:gd name="T110" fmla="*/ 464 w 1372"/>
                <a:gd name="T111" fmla="*/ 74 h 1475"/>
                <a:gd name="T112" fmla="*/ 573 w 1372"/>
                <a:gd name="T113" fmla="*/ 13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2" h="1475">
                  <a:moveTo>
                    <a:pt x="659" y="0"/>
                  </a:moveTo>
                  <a:lnTo>
                    <a:pt x="714" y="0"/>
                  </a:lnTo>
                  <a:lnTo>
                    <a:pt x="757" y="3"/>
                  </a:lnTo>
                  <a:lnTo>
                    <a:pt x="800" y="13"/>
                  </a:lnTo>
                  <a:lnTo>
                    <a:pt x="840" y="29"/>
                  </a:lnTo>
                  <a:lnTo>
                    <a:pt x="877" y="49"/>
                  </a:lnTo>
                  <a:lnTo>
                    <a:pt x="909" y="74"/>
                  </a:lnTo>
                  <a:lnTo>
                    <a:pt x="939" y="104"/>
                  </a:lnTo>
                  <a:lnTo>
                    <a:pt x="964" y="137"/>
                  </a:lnTo>
                  <a:lnTo>
                    <a:pt x="984" y="174"/>
                  </a:lnTo>
                  <a:lnTo>
                    <a:pt x="999" y="214"/>
                  </a:lnTo>
                  <a:lnTo>
                    <a:pt x="1008" y="255"/>
                  </a:lnTo>
                  <a:lnTo>
                    <a:pt x="1012" y="299"/>
                  </a:lnTo>
                  <a:lnTo>
                    <a:pt x="1012" y="553"/>
                  </a:lnTo>
                  <a:lnTo>
                    <a:pt x="1010" y="582"/>
                  </a:lnTo>
                  <a:lnTo>
                    <a:pt x="1003" y="609"/>
                  </a:lnTo>
                  <a:lnTo>
                    <a:pt x="993" y="635"/>
                  </a:lnTo>
                  <a:lnTo>
                    <a:pt x="979" y="659"/>
                  </a:lnTo>
                  <a:lnTo>
                    <a:pt x="961" y="681"/>
                  </a:lnTo>
                  <a:lnTo>
                    <a:pt x="961" y="858"/>
                  </a:lnTo>
                  <a:lnTo>
                    <a:pt x="983" y="869"/>
                  </a:lnTo>
                  <a:lnTo>
                    <a:pt x="1010" y="884"/>
                  </a:lnTo>
                  <a:lnTo>
                    <a:pt x="1039" y="901"/>
                  </a:lnTo>
                  <a:lnTo>
                    <a:pt x="1072" y="920"/>
                  </a:lnTo>
                  <a:lnTo>
                    <a:pt x="1107" y="941"/>
                  </a:lnTo>
                  <a:lnTo>
                    <a:pt x="1145" y="966"/>
                  </a:lnTo>
                  <a:lnTo>
                    <a:pt x="1182" y="992"/>
                  </a:lnTo>
                  <a:lnTo>
                    <a:pt x="1223" y="1020"/>
                  </a:lnTo>
                  <a:lnTo>
                    <a:pt x="1263" y="1050"/>
                  </a:lnTo>
                  <a:lnTo>
                    <a:pt x="1303" y="1082"/>
                  </a:lnTo>
                  <a:lnTo>
                    <a:pt x="1324" y="1101"/>
                  </a:lnTo>
                  <a:lnTo>
                    <a:pt x="1341" y="1123"/>
                  </a:lnTo>
                  <a:lnTo>
                    <a:pt x="1354" y="1147"/>
                  </a:lnTo>
                  <a:lnTo>
                    <a:pt x="1365" y="1174"/>
                  </a:lnTo>
                  <a:lnTo>
                    <a:pt x="1370" y="1202"/>
                  </a:lnTo>
                  <a:lnTo>
                    <a:pt x="1372" y="1231"/>
                  </a:lnTo>
                  <a:lnTo>
                    <a:pt x="1372" y="1404"/>
                  </a:lnTo>
                  <a:lnTo>
                    <a:pt x="1370" y="1424"/>
                  </a:lnTo>
                  <a:lnTo>
                    <a:pt x="1363" y="1440"/>
                  </a:lnTo>
                  <a:lnTo>
                    <a:pt x="1352" y="1454"/>
                  </a:lnTo>
                  <a:lnTo>
                    <a:pt x="1339" y="1466"/>
                  </a:lnTo>
                  <a:lnTo>
                    <a:pt x="1322" y="1472"/>
                  </a:lnTo>
                  <a:lnTo>
                    <a:pt x="1303" y="1475"/>
                  </a:lnTo>
                  <a:lnTo>
                    <a:pt x="1284" y="1472"/>
                  </a:lnTo>
                  <a:lnTo>
                    <a:pt x="1267" y="1466"/>
                  </a:lnTo>
                  <a:lnTo>
                    <a:pt x="1253" y="1454"/>
                  </a:lnTo>
                  <a:lnTo>
                    <a:pt x="1242" y="1440"/>
                  </a:lnTo>
                  <a:lnTo>
                    <a:pt x="1235" y="1424"/>
                  </a:lnTo>
                  <a:lnTo>
                    <a:pt x="1232" y="1404"/>
                  </a:lnTo>
                  <a:lnTo>
                    <a:pt x="1232" y="1231"/>
                  </a:lnTo>
                  <a:lnTo>
                    <a:pt x="1230" y="1215"/>
                  </a:lnTo>
                  <a:lnTo>
                    <a:pt x="1224" y="1201"/>
                  </a:lnTo>
                  <a:lnTo>
                    <a:pt x="1213" y="1190"/>
                  </a:lnTo>
                  <a:lnTo>
                    <a:pt x="1175" y="1160"/>
                  </a:lnTo>
                  <a:lnTo>
                    <a:pt x="1137" y="1132"/>
                  </a:lnTo>
                  <a:lnTo>
                    <a:pt x="1099" y="1105"/>
                  </a:lnTo>
                  <a:lnTo>
                    <a:pt x="1063" y="1081"/>
                  </a:lnTo>
                  <a:lnTo>
                    <a:pt x="1027" y="1059"/>
                  </a:lnTo>
                  <a:lnTo>
                    <a:pt x="995" y="1038"/>
                  </a:lnTo>
                  <a:lnTo>
                    <a:pt x="964" y="1020"/>
                  </a:lnTo>
                  <a:lnTo>
                    <a:pt x="937" y="1005"/>
                  </a:lnTo>
                  <a:lnTo>
                    <a:pt x="913" y="991"/>
                  </a:lnTo>
                  <a:lnTo>
                    <a:pt x="892" y="980"/>
                  </a:lnTo>
                  <a:lnTo>
                    <a:pt x="877" y="973"/>
                  </a:lnTo>
                  <a:lnTo>
                    <a:pt x="866" y="968"/>
                  </a:lnTo>
                  <a:lnTo>
                    <a:pt x="851" y="957"/>
                  </a:lnTo>
                  <a:lnTo>
                    <a:pt x="839" y="944"/>
                  </a:lnTo>
                  <a:lnTo>
                    <a:pt x="829" y="930"/>
                  </a:lnTo>
                  <a:lnTo>
                    <a:pt x="823" y="913"/>
                  </a:lnTo>
                  <a:lnTo>
                    <a:pt x="821" y="894"/>
                  </a:lnTo>
                  <a:lnTo>
                    <a:pt x="821" y="649"/>
                  </a:lnTo>
                  <a:lnTo>
                    <a:pt x="823" y="631"/>
                  </a:lnTo>
                  <a:lnTo>
                    <a:pt x="829" y="616"/>
                  </a:lnTo>
                  <a:lnTo>
                    <a:pt x="839" y="602"/>
                  </a:lnTo>
                  <a:lnTo>
                    <a:pt x="852" y="591"/>
                  </a:lnTo>
                  <a:lnTo>
                    <a:pt x="863" y="581"/>
                  </a:lnTo>
                  <a:lnTo>
                    <a:pt x="869" y="568"/>
                  </a:lnTo>
                  <a:lnTo>
                    <a:pt x="871" y="554"/>
                  </a:lnTo>
                  <a:lnTo>
                    <a:pt x="871" y="299"/>
                  </a:lnTo>
                  <a:lnTo>
                    <a:pt x="868" y="268"/>
                  </a:lnTo>
                  <a:lnTo>
                    <a:pt x="860" y="238"/>
                  </a:lnTo>
                  <a:lnTo>
                    <a:pt x="845" y="211"/>
                  </a:lnTo>
                  <a:lnTo>
                    <a:pt x="826" y="187"/>
                  </a:lnTo>
                  <a:lnTo>
                    <a:pt x="802" y="168"/>
                  </a:lnTo>
                  <a:lnTo>
                    <a:pt x="775" y="153"/>
                  </a:lnTo>
                  <a:lnTo>
                    <a:pt x="746" y="144"/>
                  </a:lnTo>
                  <a:lnTo>
                    <a:pt x="714" y="141"/>
                  </a:lnTo>
                  <a:lnTo>
                    <a:pt x="659" y="141"/>
                  </a:lnTo>
                  <a:lnTo>
                    <a:pt x="628" y="144"/>
                  </a:lnTo>
                  <a:lnTo>
                    <a:pt x="598" y="153"/>
                  </a:lnTo>
                  <a:lnTo>
                    <a:pt x="571" y="168"/>
                  </a:lnTo>
                  <a:lnTo>
                    <a:pt x="548" y="187"/>
                  </a:lnTo>
                  <a:lnTo>
                    <a:pt x="529" y="211"/>
                  </a:lnTo>
                  <a:lnTo>
                    <a:pt x="514" y="238"/>
                  </a:lnTo>
                  <a:lnTo>
                    <a:pt x="504" y="268"/>
                  </a:lnTo>
                  <a:lnTo>
                    <a:pt x="501" y="299"/>
                  </a:lnTo>
                  <a:lnTo>
                    <a:pt x="501" y="554"/>
                  </a:lnTo>
                  <a:lnTo>
                    <a:pt x="503" y="568"/>
                  </a:lnTo>
                  <a:lnTo>
                    <a:pt x="511" y="581"/>
                  </a:lnTo>
                  <a:lnTo>
                    <a:pt x="521" y="591"/>
                  </a:lnTo>
                  <a:lnTo>
                    <a:pt x="534" y="602"/>
                  </a:lnTo>
                  <a:lnTo>
                    <a:pt x="544" y="616"/>
                  </a:lnTo>
                  <a:lnTo>
                    <a:pt x="550" y="631"/>
                  </a:lnTo>
                  <a:lnTo>
                    <a:pt x="553" y="649"/>
                  </a:lnTo>
                  <a:lnTo>
                    <a:pt x="553" y="894"/>
                  </a:lnTo>
                  <a:lnTo>
                    <a:pt x="550" y="912"/>
                  </a:lnTo>
                  <a:lnTo>
                    <a:pt x="544" y="930"/>
                  </a:lnTo>
                  <a:lnTo>
                    <a:pt x="535" y="944"/>
                  </a:lnTo>
                  <a:lnTo>
                    <a:pt x="521" y="957"/>
                  </a:lnTo>
                  <a:lnTo>
                    <a:pt x="507" y="968"/>
                  </a:lnTo>
                  <a:lnTo>
                    <a:pt x="496" y="973"/>
                  </a:lnTo>
                  <a:lnTo>
                    <a:pt x="480" y="980"/>
                  </a:lnTo>
                  <a:lnTo>
                    <a:pt x="460" y="991"/>
                  </a:lnTo>
                  <a:lnTo>
                    <a:pt x="436" y="1005"/>
                  </a:lnTo>
                  <a:lnTo>
                    <a:pt x="408" y="1020"/>
                  </a:lnTo>
                  <a:lnTo>
                    <a:pt x="378" y="1038"/>
                  </a:lnTo>
                  <a:lnTo>
                    <a:pt x="344" y="1059"/>
                  </a:lnTo>
                  <a:lnTo>
                    <a:pt x="309" y="1081"/>
                  </a:lnTo>
                  <a:lnTo>
                    <a:pt x="273" y="1105"/>
                  </a:lnTo>
                  <a:lnTo>
                    <a:pt x="235" y="1132"/>
                  </a:lnTo>
                  <a:lnTo>
                    <a:pt x="198" y="1160"/>
                  </a:lnTo>
                  <a:lnTo>
                    <a:pt x="160" y="1190"/>
                  </a:lnTo>
                  <a:lnTo>
                    <a:pt x="149" y="1201"/>
                  </a:lnTo>
                  <a:lnTo>
                    <a:pt x="143" y="1215"/>
                  </a:lnTo>
                  <a:lnTo>
                    <a:pt x="141" y="1231"/>
                  </a:lnTo>
                  <a:lnTo>
                    <a:pt x="141" y="1404"/>
                  </a:lnTo>
                  <a:lnTo>
                    <a:pt x="137" y="1424"/>
                  </a:lnTo>
                  <a:lnTo>
                    <a:pt x="131" y="1440"/>
                  </a:lnTo>
                  <a:lnTo>
                    <a:pt x="119" y="1454"/>
                  </a:lnTo>
                  <a:lnTo>
                    <a:pt x="106" y="1466"/>
                  </a:lnTo>
                  <a:lnTo>
                    <a:pt x="89" y="1472"/>
                  </a:lnTo>
                  <a:lnTo>
                    <a:pt x="70" y="1475"/>
                  </a:lnTo>
                  <a:lnTo>
                    <a:pt x="51" y="1472"/>
                  </a:lnTo>
                  <a:lnTo>
                    <a:pt x="34" y="1466"/>
                  </a:lnTo>
                  <a:lnTo>
                    <a:pt x="20" y="1454"/>
                  </a:lnTo>
                  <a:lnTo>
                    <a:pt x="10" y="1440"/>
                  </a:lnTo>
                  <a:lnTo>
                    <a:pt x="2" y="1424"/>
                  </a:lnTo>
                  <a:lnTo>
                    <a:pt x="0" y="1404"/>
                  </a:lnTo>
                  <a:lnTo>
                    <a:pt x="0" y="1231"/>
                  </a:lnTo>
                  <a:lnTo>
                    <a:pt x="2" y="1202"/>
                  </a:lnTo>
                  <a:lnTo>
                    <a:pt x="8" y="1175"/>
                  </a:lnTo>
                  <a:lnTo>
                    <a:pt x="18" y="1149"/>
                  </a:lnTo>
                  <a:lnTo>
                    <a:pt x="32" y="1124"/>
                  </a:lnTo>
                  <a:lnTo>
                    <a:pt x="49" y="1102"/>
                  </a:lnTo>
                  <a:lnTo>
                    <a:pt x="70" y="1082"/>
                  </a:lnTo>
                  <a:lnTo>
                    <a:pt x="110" y="1050"/>
                  </a:lnTo>
                  <a:lnTo>
                    <a:pt x="150" y="1020"/>
                  </a:lnTo>
                  <a:lnTo>
                    <a:pt x="190" y="992"/>
                  </a:lnTo>
                  <a:lnTo>
                    <a:pt x="228" y="966"/>
                  </a:lnTo>
                  <a:lnTo>
                    <a:pt x="266" y="941"/>
                  </a:lnTo>
                  <a:lnTo>
                    <a:pt x="301" y="920"/>
                  </a:lnTo>
                  <a:lnTo>
                    <a:pt x="334" y="901"/>
                  </a:lnTo>
                  <a:lnTo>
                    <a:pt x="363" y="884"/>
                  </a:lnTo>
                  <a:lnTo>
                    <a:pt x="389" y="869"/>
                  </a:lnTo>
                  <a:lnTo>
                    <a:pt x="413" y="858"/>
                  </a:lnTo>
                  <a:lnTo>
                    <a:pt x="413" y="681"/>
                  </a:lnTo>
                  <a:lnTo>
                    <a:pt x="395" y="660"/>
                  </a:lnTo>
                  <a:lnTo>
                    <a:pt x="380" y="636"/>
                  </a:lnTo>
                  <a:lnTo>
                    <a:pt x="369" y="610"/>
                  </a:lnTo>
                  <a:lnTo>
                    <a:pt x="363" y="583"/>
                  </a:lnTo>
                  <a:lnTo>
                    <a:pt x="361" y="554"/>
                  </a:lnTo>
                  <a:lnTo>
                    <a:pt x="361" y="299"/>
                  </a:lnTo>
                  <a:lnTo>
                    <a:pt x="364" y="255"/>
                  </a:lnTo>
                  <a:lnTo>
                    <a:pt x="374" y="214"/>
                  </a:lnTo>
                  <a:lnTo>
                    <a:pt x="388" y="174"/>
                  </a:lnTo>
                  <a:lnTo>
                    <a:pt x="409" y="137"/>
                  </a:lnTo>
                  <a:lnTo>
                    <a:pt x="435" y="104"/>
                  </a:lnTo>
                  <a:lnTo>
                    <a:pt x="464" y="74"/>
                  </a:lnTo>
                  <a:lnTo>
                    <a:pt x="497" y="49"/>
                  </a:lnTo>
                  <a:lnTo>
                    <a:pt x="534" y="29"/>
                  </a:lnTo>
                  <a:lnTo>
                    <a:pt x="573" y="13"/>
                  </a:lnTo>
                  <a:lnTo>
                    <a:pt x="615" y="3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10"/>
            <p:cNvSpPr>
              <a:spLocks/>
            </p:cNvSpPr>
            <p:nvPr/>
          </p:nvSpPr>
          <p:spPr bwMode="auto">
            <a:xfrm>
              <a:off x="7562850" y="4521200"/>
              <a:ext cx="217488" cy="233362"/>
            </a:xfrm>
            <a:custGeom>
              <a:avLst/>
              <a:gdLst>
                <a:gd name="T0" fmla="*/ 757 w 1372"/>
                <a:gd name="T1" fmla="*/ 5 h 1477"/>
                <a:gd name="T2" fmla="*/ 875 w 1372"/>
                <a:gd name="T3" fmla="*/ 49 h 1477"/>
                <a:gd name="T4" fmla="*/ 962 w 1372"/>
                <a:gd name="T5" fmla="*/ 137 h 1477"/>
                <a:gd name="T6" fmla="*/ 1008 w 1372"/>
                <a:gd name="T7" fmla="*/ 256 h 1477"/>
                <a:gd name="T8" fmla="*/ 1009 w 1372"/>
                <a:gd name="T9" fmla="*/ 583 h 1477"/>
                <a:gd name="T10" fmla="*/ 978 w 1372"/>
                <a:gd name="T11" fmla="*/ 660 h 1477"/>
                <a:gd name="T12" fmla="*/ 982 w 1372"/>
                <a:gd name="T13" fmla="*/ 871 h 1477"/>
                <a:gd name="T14" fmla="*/ 1071 w 1372"/>
                <a:gd name="T15" fmla="*/ 921 h 1477"/>
                <a:gd name="T16" fmla="*/ 1182 w 1372"/>
                <a:gd name="T17" fmla="*/ 992 h 1477"/>
                <a:gd name="T18" fmla="*/ 1301 w 1372"/>
                <a:gd name="T19" fmla="*/ 1083 h 1477"/>
                <a:gd name="T20" fmla="*/ 1354 w 1372"/>
                <a:gd name="T21" fmla="*/ 1149 h 1477"/>
                <a:gd name="T22" fmla="*/ 1372 w 1372"/>
                <a:gd name="T23" fmla="*/ 1232 h 1477"/>
                <a:gd name="T24" fmla="*/ 1362 w 1372"/>
                <a:gd name="T25" fmla="*/ 1442 h 1477"/>
                <a:gd name="T26" fmla="*/ 1320 w 1372"/>
                <a:gd name="T27" fmla="*/ 1473 h 1477"/>
                <a:gd name="T28" fmla="*/ 1266 w 1372"/>
                <a:gd name="T29" fmla="*/ 1467 h 1477"/>
                <a:gd name="T30" fmla="*/ 1233 w 1372"/>
                <a:gd name="T31" fmla="*/ 1425 h 1477"/>
                <a:gd name="T32" fmla="*/ 1229 w 1372"/>
                <a:gd name="T33" fmla="*/ 1216 h 1477"/>
                <a:gd name="T34" fmla="*/ 1174 w 1372"/>
                <a:gd name="T35" fmla="*/ 1161 h 1477"/>
                <a:gd name="T36" fmla="*/ 1062 w 1372"/>
                <a:gd name="T37" fmla="*/ 1082 h 1477"/>
                <a:gd name="T38" fmla="*/ 962 w 1372"/>
                <a:gd name="T39" fmla="*/ 1021 h 1477"/>
                <a:gd name="T40" fmla="*/ 891 w 1372"/>
                <a:gd name="T41" fmla="*/ 982 h 1477"/>
                <a:gd name="T42" fmla="*/ 850 w 1372"/>
                <a:gd name="T43" fmla="*/ 958 h 1477"/>
                <a:gd name="T44" fmla="*/ 822 w 1372"/>
                <a:gd name="T45" fmla="*/ 914 h 1477"/>
                <a:gd name="T46" fmla="*/ 822 w 1372"/>
                <a:gd name="T47" fmla="*/ 633 h 1477"/>
                <a:gd name="T48" fmla="*/ 851 w 1372"/>
                <a:gd name="T49" fmla="*/ 591 h 1477"/>
                <a:gd name="T50" fmla="*/ 871 w 1372"/>
                <a:gd name="T51" fmla="*/ 554 h 1477"/>
                <a:gd name="T52" fmla="*/ 858 w 1372"/>
                <a:gd name="T53" fmla="*/ 239 h 1477"/>
                <a:gd name="T54" fmla="*/ 801 w 1372"/>
                <a:gd name="T55" fmla="*/ 169 h 1477"/>
                <a:gd name="T56" fmla="*/ 713 w 1372"/>
                <a:gd name="T57" fmla="*/ 142 h 1477"/>
                <a:gd name="T58" fmla="*/ 597 w 1372"/>
                <a:gd name="T59" fmla="*/ 155 h 1477"/>
                <a:gd name="T60" fmla="*/ 527 w 1372"/>
                <a:gd name="T61" fmla="*/ 212 h 1477"/>
                <a:gd name="T62" fmla="*/ 501 w 1372"/>
                <a:gd name="T63" fmla="*/ 301 h 1477"/>
                <a:gd name="T64" fmla="*/ 510 w 1372"/>
                <a:gd name="T65" fmla="*/ 582 h 1477"/>
                <a:gd name="T66" fmla="*/ 543 w 1372"/>
                <a:gd name="T67" fmla="*/ 617 h 1477"/>
                <a:gd name="T68" fmla="*/ 551 w 1372"/>
                <a:gd name="T69" fmla="*/ 895 h 1477"/>
                <a:gd name="T70" fmla="*/ 534 w 1372"/>
                <a:gd name="T71" fmla="*/ 946 h 1477"/>
                <a:gd name="T72" fmla="*/ 495 w 1372"/>
                <a:gd name="T73" fmla="*/ 973 h 1477"/>
                <a:gd name="T74" fmla="*/ 435 w 1372"/>
                <a:gd name="T75" fmla="*/ 1005 h 1477"/>
                <a:gd name="T76" fmla="*/ 344 w 1372"/>
                <a:gd name="T77" fmla="*/ 1059 h 1477"/>
                <a:gd name="T78" fmla="*/ 235 w 1372"/>
                <a:gd name="T79" fmla="*/ 1133 h 1477"/>
                <a:gd name="T80" fmla="*/ 148 w 1372"/>
                <a:gd name="T81" fmla="*/ 1203 h 1477"/>
                <a:gd name="T82" fmla="*/ 140 w 1372"/>
                <a:gd name="T83" fmla="*/ 1406 h 1477"/>
                <a:gd name="T84" fmla="*/ 119 w 1372"/>
                <a:gd name="T85" fmla="*/ 1455 h 1477"/>
                <a:gd name="T86" fmla="*/ 69 w 1372"/>
                <a:gd name="T87" fmla="*/ 1477 h 1477"/>
                <a:gd name="T88" fmla="*/ 20 w 1372"/>
                <a:gd name="T89" fmla="*/ 1455 h 1477"/>
                <a:gd name="T90" fmla="*/ 0 w 1372"/>
                <a:gd name="T91" fmla="*/ 1406 h 1477"/>
                <a:gd name="T92" fmla="*/ 8 w 1372"/>
                <a:gd name="T93" fmla="*/ 1175 h 1477"/>
                <a:gd name="T94" fmla="*/ 49 w 1372"/>
                <a:gd name="T95" fmla="*/ 1102 h 1477"/>
                <a:gd name="T96" fmla="*/ 149 w 1372"/>
                <a:gd name="T97" fmla="*/ 1021 h 1477"/>
                <a:gd name="T98" fmla="*/ 265 w 1372"/>
                <a:gd name="T99" fmla="*/ 943 h 1477"/>
                <a:gd name="T100" fmla="*/ 362 w 1372"/>
                <a:gd name="T101" fmla="*/ 885 h 1477"/>
                <a:gd name="T102" fmla="*/ 411 w 1372"/>
                <a:gd name="T103" fmla="*/ 682 h 1477"/>
                <a:gd name="T104" fmla="*/ 369 w 1372"/>
                <a:gd name="T105" fmla="*/ 610 h 1477"/>
                <a:gd name="T106" fmla="*/ 360 w 1372"/>
                <a:gd name="T107" fmla="*/ 300 h 1477"/>
                <a:gd name="T108" fmla="*/ 388 w 1372"/>
                <a:gd name="T109" fmla="*/ 174 h 1477"/>
                <a:gd name="T110" fmla="*/ 463 w 1372"/>
                <a:gd name="T111" fmla="*/ 74 h 1477"/>
                <a:gd name="T112" fmla="*/ 572 w 1372"/>
                <a:gd name="T113" fmla="*/ 13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2" h="1477">
                  <a:moveTo>
                    <a:pt x="659" y="0"/>
                  </a:moveTo>
                  <a:lnTo>
                    <a:pt x="713" y="0"/>
                  </a:lnTo>
                  <a:lnTo>
                    <a:pt x="757" y="5"/>
                  </a:lnTo>
                  <a:lnTo>
                    <a:pt x="799" y="13"/>
                  </a:lnTo>
                  <a:lnTo>
                    <a:pt x="838" y="29"/>
                  </a:lnTo>
                  <a:lnTo>
                    <a:pt x="875" y="49"/>
                  </a:lnTo>
                  <a:lnTo>
                    <a:pt x="909" y="74"/>
                  </a:lnTo>
                  <a:lnTo>
                    <a:pt x="938" y="104"/>
                  </a:lnTo>
                  <a:lnTo>
                    <a:pt x="962" y="137"/>
                  </a:lnTo>
                  <a:lnTo>
                    <a:pt x="984" y="174"/>
                  </a:lnTo>
                  <a:lnTo>
                    <a:pt x="998" y="214"/>
                  </a:lnTo>
                  <a:lnTo>
                    <a:pt x="1008" y="256"/>
                  </a:lnTo>
                  <a:lnTo>
                    <a:pt x="1011" y="300"/>
                  </a:lnTo>
                  <a:lnTo>
                    <a:pt x="1011" y="554"/>
                  </a:lnTo>
                  <a:lnTo>
                    <a:pt x="1009" y="583"/>
                  </a:lnTo>
                  <a:lnTo>
                    <a:pt x="1003" y="610"/>
                  </a:lnTo>
                  <a:lnTo>
                    <a:pt x="992" y="636"/>
                  </a:lnTo>
                  <a:lnTo>
                    <a:pt x="978" y="660"/>
                  </a:lnTo>
                  <a:lnTo>
                    <a:pt x="960" y="682"/>
                  </a:lnTo>
                  <a:lnTo>
                    <a:pt x="960" y="859"/>
                  </a:lnTo>
                  <a:lnTo>
                    <a:pt x="982" y="871"/>
                  </a:lnTo>
                  <a:lnTo>
                    <a:pt x="1008" y="885"/>
                  </a:lnTo>
                  <a:lnTo>
                    <a:pt x="1038" y="902"/>
                  </a:lnTo>
                  <a:lnTo>
                    <a:pt x="1071" y="921"/>
                  </a:lnTo>
                  <a:lnTo>
                    <a:pt x="1106" y="943"/>
                  </a:lnTo>
                  <a:lnTo>
                    <a:pt x="1143" y="967"/>
                  </a:lnTo>
                  <a:lnTo>
                    <a:pt x="1182" y="992"/>
                  </a:lnTo>
                  <a:lnTo>
                    <a:pt x="1221" y="1021"/>
                  </a:lnTo>
                  <a:lnTo>
                    <a:pt x="1261" y="1050"/>
                  </a:lnTo>
                  <a:lnTo>
                    <a:pt x="1301" y="1083"/>
                  </a:lnTo>
                  <a:lnTo>
                    <a:pt x="1322" y="1102"/>
                  </a:lnTo>
                  <a:lnTo>
                    <a:pt x="1339" y="1124"/>
                  </a:lnTo>
                  <a:lnTo>
                    <a:pt x="1354" y="1149"/>
                  </a:lnTo>
                  <a:lnTo>
                    <a:pt x="1363" y="1175"/>
                  </a:lnTo>
                  <a:lnTo>
                    <a:pt x="1370" y="1203"/>
                  </a:lnTo>
                  <a:lnTo>
                    <a:pt x="1372" y="1232"/>
                  </a:lnTo>
                  <a:lnTo>
                    <a:pt x="1372" y="1406"/>
                  </a:lnTo>
                  <a:lnTo>
                    <a:pt x="1370" y="1425"/>
                  </a:lnTo>
                  <a:lnTo>
                    <a:pt x="1362" y="1442"/>
                  </a:lnTo>
                  <a:lnTo>
                    <a:pt x="1352" y="1455"/>
                  </a:lnTo>
                  <a:lnTo>
                    <a:pt x="1337" y="1467"/>
                  </a:lnTo>
                  <a:lnTo>
                    <a:pt x="1320" y="1473"/>
                  </a:lnTo>
                  <a:lnTo>
                    <a:pt x="1301" y="1477"/>
                  </a:lnTo>
                  <a:lnTo>
                    <a:pt x="1283" y="1473"/>
                  </a:lnTo>
                  <a:lnTo>
                    <a:pt x="1266" y="1467"/>
                  </a:lnTo>
                  <a:lnTo>
                    <a:pt x="1252" y="1455"/>
                  </a:lnTo>
                  <a:lnTo>
                    <a:pt x="1241" y="1442"/>
                  </a:lnTo>
                  <a:lnTo>
                    <a:pt x="1233" y="1425"/>
                  </a:lnTo>
                  <a:lnTo>
                    <a:pt x="1231" y="1406"/>
                  </a:lnTo>
                  <a:lnTo>
                    <a:pt x="1231" y="1232"/>
                  </a:lnTo>
                  <a:lnTo>
                    <a:pt x="1229" y="1216"/>
                  </a:lnTo>
                  <a:lnTo>
                    <a:pt x="1223" y="1203"/>
                  </a:lnTo>
                  <a:lnTo>
                    <a:pt x="1212" y="1191"/>
                  </a:lnTo>
                  <a:lnTo>
                    <a:pt x="1174" y="1161"/>
                  </a:lnTo>
                  <a:lnTo>
                    <a:pt x="1136" y="1133"/>
                  </a:lnTo>
                  <a:lnTo>
                    <a:pt x="1098" y="1106"/>
                  </a:lnTo>
                  <a:lnTo>
                    <a:pt x="1062" y="1082"/>
                  </a:lnTo>
                  <a:lnTo>
                    <a:pt x="1027" y="1059"/>
                  </a:lnTo>
                  <a:lnTo>
                    <a:pt x="993" y="1039"/>
                  </a:lnTo>
                  <a:lnTo>
                    <a:pt x="962" y="1021"/>
                  </a:lnTo>
                  <a:lnTo>
                    <a:pt x="935" y="1006"/>
                  </a:lnTo>
                  <a:lnTo>
                    <a:pt x="911" y="992"/>
                  </a:lnTo>
                  <a:lnTo>
                    <a:pt x="891" y="982"/>
                  </a:lnTo>
                  <a:lnTo>
                    <a:pt x="876" y="973"/>
                  </a:lnTo>
                  <a:lnTo>
                    <a:pt x="865" y="968"/>
                  </a:lnTo>
                  <a:lnTo>
                    <a:pt x="850" y="958"/>
                  </a:lnTo>
                  <a:lnTo>
                    <a:pt x="837" y="946"/>
                  </a:lnTo>
                  <a:lnTo>
                    <a:pt x="827" y="931"/>
                  </a:lnTo>
                  <a:lnTo>
                    <a:pt x="822" y="914"/>
                  </a:lnTo>
                  <a:lnTo>
                    <a:pt x="820" y="895"/>
                  </a:lnTo>
                  <a:lnTo>
                    <a:pt x="820" y="650"/>
                  </a:lnTo>
                  <a:lnTo>
                    <a:pt x="822" y="633"/>
                  </a:lnTo>
                  <a:lnTo>
                    <a:pt x="827" y="617"/>
                  </a:lnTo>
                  <a:lnTo>
                    <a:pt x="838" y="603"/>
                  </a:lnTo>
                  <a:lnTo>
                    <a:pt x="851" y="591"/>
                  </a:lnTo>
                  <a:lnTo>
                    <a:pt x="861" y="582"/>
                  </a:lnTo>
                  <a:lnTo>
                    <a:pt x="869" y="569"/>
                  </a:lnTo>
                  <a:lnTo>
                    <a:pt x="871" y="554"/>
                  </a:lnTo>
                  <a:lnTo>
                    <a:pt x="871" y="301"/>
                  </a:lnTo>
                  <a:lnTo>
                    <a:pt x="868" y="269"/>
                  </a:lnTo>
                  <a:lnTo>
                    <a:pt x="858" y="239"/>
                  </a:lnTo>
                  <a:lnTo>
                    <a:pt x="843" y="212"/>
                  </a:lnTo>
                  <a:lnTo>
                    <a:pt x="824" y="189"/>
                  </a:lnTo>
                  <a:lnTo>
                    <a:pt x="801" y="169"/>
                  </a:lnTo>
                  <a:lnTo>
                    <a:pt x="774" y="155"/>
                  </a:lnTo>
                  <a:lnTo>
                    <a:pt x="744" y="145"/>
                  </a:lnTo>
                  <a:lnTo>
                    <a:pt x="713" y="142"/>
                  </a:lnTo>
                  <a:lnTo>
                    <a:pt x="659" y="142"/>
                  </a:lnTo>
                  <a:lnTo>
                    <a:pt x="626" y="145"/>
                  </a:lnTo>
                  <a:lnTo>
                    <a:pt x="597" y="155"/>
                  </a:lnTo>
                  <a:lnTo>
                    <a:pt x="570" y="169"/>
                  </a:lnTo>
                  <a:lnTo>
                    <a:pt x="547" y="189"/>
                  </a:lnTo>
                  <a:lnTo>
                    <a:pt x="527" y="212"/>
                  </a:lnTo>
                  <a:lnTo>
                    <a:pt x="512" y="239"/>
                  </a:lnTo>
                  <a:lnTo>
                    <a:pt x="504" y="269"/>
                  </a:lnTo>
                  <a:lnTo>
                    <a:pt x="501" y="301"/>
                  </a:lnTo>
                  <a:lnTo>
                    <a:pt x="501" y="554"/>
                  </a:lnTo>
                  <a:lnTo>
                    <a:pt x="503" y="569"/>
                  </a:lnTo>
                  <a:lnTo>
                    <a:pt x="510" y="582"/>
                  </a:lnTo>
                  <a:lnTo>
                    <a:pt x="520" y="591"/>
                  </a:lnTo>
                  <a:lnTo>
                    <a:pt x="533" y="603"/>
                  </a:lnTo>
                  <a:lnTo>
                    <a:pt x="543" y="617"/>
                  </a:lnTo>
                  <a:lnTo>
                    <a:pt x="549" y="633"/>
                  </a:lnTo>
                  <a:lnTo>
                    <a:pt x="551" y="650"/>
                  </a:lnTo>
                  <a:lnTo>
                    <a:pt x="551" y="895"/>
                  </a:lnTo>
                  <a:lnTo>
                    <a:pt x="549" y="913"/>
                  </a:lnTo>
                  <a:lnTo>
                    <a:pt x="543" y="930"/>
                  </a:lnTo>
                  <a:lnTo>
                    <a:pt x="534" y="946"/>
                  </a:lnTo>
                  <a:lnTo>
                    <a:pt x="522" y="958"/>
                  </a:lnTo>
                  <a:lnTo>
                    <a:pt x="506" y="968"/>
                  </a:lnTo>
                  <a:lnTo>
                    <a:pt x="495" y="973"/>
                  </a:lnTo>
                  <a:lnTo>
                    <a:pt x="479" y="982"/>
                  </a:lnTo>
                  <a:lnTo>
                    <a:pt x="459" y="992"/>
                  </a:lnTo>
                  <a:lnTo>
                    <a:pt x="435" y="1005"/>
                  </a:lnTo>
                  <a:lnTo>
                    <a:pt x="408" y="1021"/>
                  </a:lnTo>
                  <a:lnTo>
                    <a:pt x="377" y="1039"/>
                  </a:lnTo>
                  <a:lnTo>
                    <a:pt x="344" y="1059"/>
                  </a:lnTo>
                  <a:lnTo>
                    <a:pt x="309" y="1081"/>
                  </a:lnTo>
                  <a:lnTo>
                    <a:pt x="273" y="1105"/>
                  </a:lnTo>
                  <a:lnTo>
                    <a:pt x="235" y="1133"/>
                  </a:lnTo>
                  <a:lnTo>
                    <a:pt x="197" y="1161"/>
                  </a:lnTo>
                  <a:lnTo>
                    <a:pt x="159" y="1191"/>
                  </a:lnTo>
                  <a:lnTo>
                    <a:pt x="148" y="1203"/>
                  </a:lnTo>
                  <a:lnTo>
                    <a:pt x="142" y="1216"/>
                  </a:lnTo>
                  <a:lnTo>
                    <a:pt x="140" y="1232"/>
                  </a:lnTo>
                  <a:lnTo>
                    <a:pt x="140" y="1406"/>
                  </a:lnTo>
                  <a:lnTo>
                    <a:pt x="137" y="1425"/>
                  </a:lnTo>
                  <a:lnTo>
                    <a:pt x="130" y="1442"/>
                  </a:lnTo>
                  <a:lnTo>
                    <a:pt x="119" y="1455"/>
                  </a:lnTo>
                  <a:lnTo>
                    <a:pt x="105" y="1467"/>
                  </a:lnTo>
                  <a:lnTo>
                    <a:pt x="88" y="1473"/>
                  </a:lnTo>
                  <a:lnTo>
                    <a:pt x="69" y="1477"/>
                  </a:lnTo>
                  <a:lnTo>
                    <a:pt x="51" y="1473"/>
                  </a:lnTo>
                  <a:lnTo>
                    <a:pt x="34" y="1467"/>
                  </a:lnTo>
                  <a:lnTo>
                    <a:pt x="20" y="1455"/>
                  </a:lnTo>
                  <a:lnTo>
                    <a:pt x="9" y="1442"/>
                  </a:lnTo>
                  <a:lnTo>
                    <a:pt x="2" y="1425"/>
                  </a:lnTo>
                  <a:lnTo>
                    <a:pt x="0" y="1406"/>
                  </a:lnTo>
                  <a:lnTo>
                    <a:pt x="0" y="1232"/>
                  </a:lnTo>
                  <a:lnTo>
                    <a:pt x="2" y="1203"/>
                  </a:lnTo>
                  <a:lnTo>
                    <a:pt x="8" y="1175"/>
                  </a:lnTo>
                  <a:lnTo>
                    <a:pt x="18" y="1149"/>
                  </a:lnTo>
                  <a:lnTo>
                    <a:pt x="31" y="1124"/>
                  </a:lnTo>
                  <a:lnTo>
                    <a:pt x="49" y="1102"/>
                  </a:lnTo>
                  <a:lnTo>
                    <a:pt x="69" y="1083"/>
                  </a:lnTo>
                  <a:lnTo>
                    <a:pt x="109" y="1050"/>
                  </a:lnTo>
                  <a:lnTo>
                    <a:pt x="149" y="1021"/>
                  </a:lnTo>
                  <a:lnTo>
                    <a:pt x="189" y="992"/>
                  </a:lnTo>
                  <a:lnTo>
                    <a:pt x="228" y="967"/>
                  </a:lnTo>
                  <a:lnTo>
                    <a:pt x="265" y="943"/>
                  </a:lnTo>
                  <a:lnTo>
                    <a:pt x="300" y="921"/>
                  </a:lnTo>
                  <a:lnTo>
                    <a:pt x="333" y="902"/>
                  </a:lnTo>
                  <a:lnTo>
                    <a:pt x="362" y="885"/>
                  </a:lnTo>
                  <a:lnTo>
                    <a:pt x="389" y="871"/>
                  </a:lnTo>
                  <a:lnTo>
                    <a:pt x="411" y="859"/>
                  </a:lnTo>
                  <a:lnTo>
                    <a:pt x="411" y="682"/>
                  </a:lnTo>
                  <a:lnTo>
                    <a:pt x="393" y="660"/>
                  </a:lnTo>
                  <a:lnTo>
                    <a:pt x="379" y="636"/>
                  </a:lnTo>
                  <a:lnTo>
                    <a:pt x="369" y="610"/>
                  </a:lnTo>
                  <a:lnTo>
                    <a:pt x="362" y="583"/>
                  </a:lnTo>
                  <a:lnTo>
                    <a:pt x="360" y="554"/>
                  </a:lnTo>
                  <a:lnTo>
                    <a:pt x="360" y="300"/>
                  </a:lnTo>
                  <a:lnTo>
                    <a:pt x="363" y="256"/>
                  </a:lnTo>
                  <a:lnTo>
                    <a:pt x="373" y="214"/>
                  </a:lnTo>
                  <a:lnTo>
                    <a:pt x="388" y="174"/>
                  </a:lnTo>
                  <a:lnTo>
                    <a:pt x="408" y="137"/>
                  </a:lnTo>
                  <a:lnTo>
                    <a:pt x="433" y="104"/>
                  </a:lnTo>
                  <a:lnTo>
                    <a:pt x="463" y="74"/>
                  </a:lnTo>
                  <a:lnTo>
                    <a:pt x="496" y="49"/>
                  </a:lnTo>
                  <a:lnTo>
                    <a:pt x="532" y="29"/>
                  </a:lnTo>
                  <a:lnTo>
                    <a:pt x="572" y="13"/>
                  </a:lnTo>
                  <a:lnTo>
                    <a:pt x="614" y="5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11"/>
            <p:cNvSpPr>
              <a:spLocks/>
            </p:cNvSpPr>
            <p:nvPr/>
          </p:nvSpPr>
          <p:spPr bwMode="auto">
            <a:xfrm>
              <a:off x="7229475" y="4521200"/>
              <a:ext cx="217488" cy="233362"/>
            </a:xfrm>
            <a:custGeom>
              <a:avLst/>
              <a:gdLst>
                <a:gd name="T0" fmla="*/ 757 w 1372"/>
                <a:gd name="T1" fmla="*/ 5 h 1477"/>
                <a:gd name="T2" fmla="*/ 875 w 1372"/>
                <a:gd name="T3" fmla="*/ 49 h 1477"/>
                <a:gd name="T4" fmla="*/ 964 w 1372"/>
                <a:gd name="T5" fmla="*/ 137 h 1477"/>
                <a:gd name="T6" fmla="*/ 1008 w 1372"/>
                <a:gd name="T7" fmla="*/ 256 h 1477"/>
                <a:gd name="T8" fmla="*/ 1009 w 1372"/>
                <a:gd name="T9" fmla="*/ 583 h 1477"/>
                <a:gd name="T10" fmla="*/ 979 w 1372"/>
                <a:gd name="T11" fmla="*/ 660 h 1477"/>
                <a:gd name="T12" fmla="*/ 983 w 1372"/>
                <a:gd name="T13" fmla="*/ 871 h 1477"/>
                <a:gd name="T14" fmla="*/ 1071 w 1372"/>
                <a:gd name="T15" fmla="*/ 921 h 1477"/>
                <a:gd name="T16" fmla="*/ 1182 w 1372"/>
                <a:gd name="T17" fmla="*/ 992 h 1477"/>
                <a:gd name="T18" fmla="*/ 1302 w 1372"/>
                <a:gd name="T19" fmla="*/ 1083 h 1477"/>
                <a:gd name="T20" fmla="*/ 1354 w 1372"/>
                <a:gd name="T21" fmla="*/ 1149 h 1477"/>
                <a:gd name="T22" fmla="*/ 1372 w 1372"/>
                <a:gd name="T23" fmla="*/ 1232 h 1477"/>
                <a:gd name="T24" fmla="*/ 1362 w 1372"/>
                <a:gd name="T25" fmla="*/ 1442 h 1477"/>
                <a:gd name="T26" fmla="*/ 1320 w 1372"/>
                <a:gd name="T27" fmla="*/ 1473 h 1477"/>
                <a:gd name="T28" fmla="*/ 1267 w 1372"/>
                <a:gd name="T29" fmla="*/ 1467 h 1477"/>
                <a:gd name="T30" fmla="*/ 1235 w 1372"/>
                <a:gd name="T31" fmla="*/ 1425 h 1477"/>
                <a:gd name="T32" fmla="*/ 1230 w 1372"/>
                <a:gd name="T33" fmla="*/ 1216 h 1477"/>
                <a:gd name="T34" fmla="*/ 1175 w 1372"/>
                <a:gd name="T35" fmla="*/ 1161 h 1477"/>
                <a:gd name="T36" fmla="*/ 1062 w 1372"/>
                <a:gd name="T37" fmla="*/ 1081 h 1477"/>
                <a:gd name="T38" fmla="*/ 964 w 1372"/>
                <a:gd name="T39" fmla="*/ 1021 h 1477"/>
                <a:gd name="T40" fmla="*/ 892 w 1372"/>
                <a:gd name="T41" fmla="*/ 982 h 1477"/>
                <a:gd name="T42" fmla="*/ 850 w 1372"/>
                <a:gd name="T43" fmla="*/ 958 h 1477"/>
                <a:gd name="T44" fmla="*/ 823 w 1372"/>
                <a:gd name="T45" fmla="*/ 914 h 1477"/>
                <a:gd name="T46" fmla="*/ 823 w 1372"/>
                <a:gd name="T47" fmla="*/ 633 h 1477"/>
                <a:gd name="T48" fmla="*/ 851 w 1372"/>
                <a:gd name="T49" fmla="*/ 591 h 1477"/>
                <a:gd name="T50" fmla="*/ 871 w 1372"/>
                <a:gd name="T51" fmla="*/ 554 h 1477"/>
                <a:gd name="T52" fmla="*/ 858 w 1372"/>
                <a:gd name="T53" fmla="*/ 239 h 1477"/>
                <a:gd name="T54" fmla="*/ 801 w 1372"/>
                <a:gd name="T55" fmla="*/ 169 h 1477"/>
                <a:gd name="T56" fmla="*/ 713 w 1372"/>
                <a:gd name="T57" fmla="*/ 142 h 1477"/>
                <a:gd name="T58" fmla="*/ 597 w 1372"/>
                <a:gd name="T59" fmla="*/ 155 h 1477"/>
                <a:gd name="T60" fmla="*/ 528 w 1372"/>
                <a:gd name="T61" fmla="*/ 212 h 1477"/>
                <a:gd name="T62" fmla="*/ 501 w 1372"/>
                <a:gd name="T63" fmla="*/ 301 h 1477"/>
                <a:gd name="T64" fmla="*/ 510 w 1372"/>
                <a:gd name="T65" fmla="*/ 582 h 1477"/>
                <a:gd name="T66" fmla="*/ 543 w 1372"/>
                <a:gd name="T67" fmla="*/ 617 h 1477"/>
                <a:gd name="T68" fmla="*/ 552 w 1372"/>
                <a:gd name="T69" fmla="*/ 895 h 1477"/>
                <a:gd name="T70" fmla="*/ 535 w 1372"/>
                <a:gd name="T71" fmla="*/ 946 h 1477"/>
                <a:gd name="T72" fmla="*/ 496 w 1372"/>
                <a:gd name="T73" fmla="*/ 973 h 1477"/>
                <a:gd name="T74" fmla="*/ 436 w 1372"/>
                <a:gd name="T75" fmla="*/ 1005 h 1477"/>
                <a:gd name="T76" fmla="*/ 345 w 1372"/>
                <a:gd name="T77" fmla="*/ 1059 h 1477"/>
                <a:gd name="T78" fmla="*/ 235 w 1372"/>
                <a:gd name="T79" fmla="*/ 1133 h 1477"/>
                <a:gd name="T80" fmla="*/ 149 w 1372"/>
                <a:gd name="T81" fmla="*/ 1203 h 1477"/>
                <a:gd name="T82" fmla="*/ 140 w 1372"/>
                <a:gd name="T83" fmla="*/ 1406 h 1477"/>
                <a:gd name="T84" fmla="*/ 120 w 1372"/>
                <a:gd name="T85" fmla="*/ 1455 h 1477"/>
                <a:gd name="T86" fmla="*/ 71 w 1372"/>
                <a:gd name="T87" fmla="*/ 1477 h 1477"/>
                <a:gd name="T88" fmla="*/ 20 w 1372"/>
                <a:gd name="T89" fmla="*/ 1455 h 1477"/>
                <a:gd name="T90" fmla="*/ 0 w 1372"/>
                <a:gd name="T91" fmla="*/ 1406 h 1477"/>
                <a:gd name="T92" fmla="*/ 8 w 1372"/>
                <a:gd name="T93" fmla="*/ 1175 h 1477"/>
                <a:gd name="T94" fmla="*/ 50 w 1372"/>
                <a:gd name="T95" fmla="*/ 1102 h 1477"/>
                <a:gd name="T96" fmla="*/ 151 w 1372"/>
                <a:gd name="T97" fmla="*/ 1021 h 1477"/>
                <a:gd name="T98" fmla="*/ 266 w 1372"/>
                <a:gd name="T99" fmla="*/ 943 h 1477"/>
                <a:gd name="T100" fmla="*/ 363 w 1372"/>
                <a:gd name="T101" fmla="*/ 885 h 1477"/>
                <a:gd name="T102" fmla="*/ 411 w 1372"/>
                <a:gd name="T103" fmla="*/ 682 h 1477"/>
                <a:gd name="T104" fmla="*/ 369 w 1372"/>
                <a:gd name="T105" fmla="*/ 610 h 1477"/>
                <a:gd name="T106" fmla="*/ 361 w 1372"/>
                <a:gd name="T107" fmla="*/ 300 h 1477"/>
                <a:gd name="T108" fmla="*/ 388 w 1372"/>
                <a:gd name="T109" fmla="*/ 174 h 1477"/>
                <a:gd name="T110" fmla="*/ 463 w 1372"/>
                <a:gd name="T111" fmla="*/ 74 h 1477"/>
                <a:gd name="T112" fmla="*/ 573 w 1372"/>
                <a:gd name="T113" fmla="*/ 13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2" h="1477">
                  <a:moveTo>
                    <a:pt x="659" y="0"/>
                  </a:moveTo>
                  <a:lnTo>
                    <a:pt x="713" y="0"/>
                  </a:lnTo>
                  <a:lnTo>
                    <a:pt x="757" y="5"/>
                  </a:lnTo>
                  <a:lnTo>
                    <a:pt x="799" y="13"/>
                  </a:lnTo>
                  <a:lnTo>
                    <a:pt x="839" y="29"/>
                  </a:lnTo>
                  <a:lnTo>
                    <a:pt x="875" y="49"/>
                  </a:lnTo>
                  <a:lnTo>
                    <a:pt x="909" y="74"/>
                  </a:lnTo>
                  <a:lnTo>
                    <a:pt x="939" y="104"/>
                  </a:lnTo>
                  <a:lnTo>
                    <a:pt x="964" y="137"/>
                  </a:lnTo>
                  <a:lnTo>
                    <a:pt x="984" y="174"/>
                  </a:lnTo>
                  <a:lnTo>
                    <a:pt x="999" y="214"/>
                  </a:lnTo>
                  <a:lnTo>
                    <a:pt x="1008" y="256"/>
                  </a:lnTo>
                  <a:lnTo>
                    <a:pt x="1011" y="300"/>
                  </a:lnTo>
                  <a:lnTo>
                    <a:pt x="1011" y="554"/>
                  </a:lnTo>
                  <a:lnTo>
                    <a:pt x="1009" y="583"/>
                  </a:lnTo>
                  <a:lnTo>
                    <a:pt x="1003" y="610"/>
                  </a:lnTo>
                  <a:lnTo>
                    <a:pt x="992" y="636"/>
                  </a:lnTo>
                  <a:lnTo>
                    <a:pt x="979" y="660"/>
                  </a:lnTo>
                  <a:lnTo>
                    <a:pt x="961" y="682"/>
                  </a:lnTo>
                  <a:lnTo>
                    <a:pt x="961" y="859"/>
                  </a:lnTo>
                  <a:lnTo>
                    <a:pt x="983" y="871"/>
                  </a:lnTo>
                  <a:lnTo>
                    <a:pt x="1009" y="885"/>
                  </a:lnTo>
                  <a:lnTo>
                    <a:pt x="1039" y="902"/>
                  </a:lnTo>
                  <a:lnTo>
                    <a:pt x="1071" y="921"/>
                  </a:lnTo>
                  <a:lnTo>
                    <a:pt x="1106" y="943"/>
                  </a:lnTo>
                  <a:lnTo>
                    <a:pt x="1143" y="967"/>
                  </a:lnTo>
                  <a:lnTo>
                    <a:pt x="1182" y="992"/>
                  </a:lnTo>
                  <a:lnTo>
                    <a:pt x="1222" y="1021"/>
                  </a:lnTo>
                  <a:lnTo>
                    <a:pt x="1262" y="1050"/>
                  </a:lnTo>
                  <a:lnTo>
                    <a:pt x="1302" y="1083"/>
                  </a:lnTo>
                  <a:lnTo>
                    <a:pt x="1322" y="1102"/>
                  </a:lnTo>
                  <a:lnTo>
                    <a:pt x="1340" y="1124"/>
                  </a:lnTo>
                  <a:lnTo>
                    <a:pt x="1354" y="1149"/>
                  </a:lnTo>
                  <a:lnTo>
                    <a:pt x="1364" y="1175"/>
                  </a:lnTo>
                  <a:lnTo>
                    <a:pt x="1370" y="1203"/>
                  </a:lnTo>
                  <a:lnTo>
                    <a:pt x="1372" y="1232"/>
                  </a:lnTo>
                  <a:lnTo>
                    <a:pt x="1372" y="1406"/>
                  </a:lnTo>
                  <a:lnTo>
                    <a:pt x="1370" y="1425"/>
                  </a:lnTo>
                  <a:lnTo>
                    <a:pt x="1362" y="1442"/>
                  </a:lnTo>
                  <a:lnTo>
                    <a:pt x="1352" y="1455"/>
                  </a:lnTo>
                  <a:lnTo>
                    <a:pt x="1337" y="1467"/>
                  </a:lnTo>
                  <a:lnTo>
                    <a:pt x="1320" y="1473"/>
                  </a:lnTo>
                  <a:lnTo>
                    <a:pt x="1302" y="1477"/>
                  </a:lnTo>
                  <a:lnTo>
                    <a:pt x="1283" y="1473"/>
                  </a:lnTo>
                  <a:lnTo>
                    <a:pt x="1267" y="1467"/>
                  </a:lnTo>
                  <a:lnTo>
                    <a:pt x="1253" y="1455"/>
                  </a:lnTo>
                  <a:lnTo>
                    <a:pt x="1241" y="1442"/>
                  </a:lnTo>
                  <a:lnTo>
                    <a:pt x="1235" y="1425"/>
                  </a:lnTo>
                  <a:lnTo>
                    <a:pt x="1232" y="1406"/>
                  </a:lnTo>
                  <a:lnTo>
                    <a:pt x="1232" y="1232"/>
                  </a:lnTo>
                  <a:lnTo>
                    <a:pt x="1230" y="1216"/>
                  </a:lnTo>
                  <a:lnTo>
                    <a:pt x="1223" y="1203"/>
                  </a:lnTo>
                  <a:lnTo>
                    <a:pt x="1213" y="1191"/>
                  </a:lnTo>
                  <a:lnTo>
                    <a:pt x="1175" y="1161"/>
                  </a:lnTo>
                  <a:lnTo>
                    <a:pt x="1137" y="1133"/>
                  </a:lnTo>
                  <a:lnTo>
                    <a:pt x="1099" y="1106"/>
                  </a:lnTo>
                  <a:lnTo>
                    <a:pt x="1062" y="1081"/>
                  </a:lnTo>
                  <a:lnTo>
                    <a:pt x="1027" y="1059"/>
                  </a:lnTo>
                  <a:lnTo>
                    <a:pt x="994" y="1039"/>
                  </a:lnTo>
                  <a:lnTo>
                    <a:pt x="964" y="1021"/>
                  </a:lnTo>
                  <a:lnTo>
                    <a:pt x="935" y="1005"/>
                  </a:lnTo>
                  <a:lnTo>
                    <a:pt x="912" y="992"/>
                  </a:lnTo>
                  <a:lnTo>
                    <a:pt x="892" y="982"/>
                  </a:lnTo>
                  <a:lnTo>
                    <a:pt x="876" y="973"/>
                  </a:lnTo>
                  <a:lnTo>
                    <a:pt x="866" y="968"/>
                  </a:lnTo>
                  <a:lnTo>
                    <a:pt x="850" y="958"/>
                  </a:lnTo>
                  <a:lnTo>
                    <a:pt x="837" y="946"/>
                  </a:lnTo>
                  <a:lnTo>
                    <a:pt x="828" y="931"/>
                  </a:lnTo>
                  <a:lnTo>
                    <a:pt x="823" y="914"/>
                  </a:lnTo>
                  <a:lnTo>
                    <a:pt x="820" y="895"/>
                  </a:lnTo>
                  <a:lnTo>
                    <a:pt x="820" y="650"/>
                  </a:lnTo>
                  <a:lnTo>
                    <a:pt x="823" y="633"/>
                  </a:lnTo>
                  <a:lnTo>
                    <a:pt x="829" y="617"/>
                  </a:lnTo>
                  <a:lnTo>
                    <a:pt x="838" y="603"/>
                  </a:lnTo>
                  <a:lnTo>
                    <a:pt x="851" y="591"/>
                  </a:lnTo>
                  <a:lnTo>
                    <a:pt x="863" y="582"/>
                  </a:lnTo>
                  <a:lnTo>
                    <a:pt x="869" y="569"/>
                  </a:lnTo>
                  <a:lnTo>
                    <a:pt x="871" y="554"/>
                  </a:lnTo>
                  <a:lnTo>
                    <a:pt x="871" y="301"/>
                  </a:lnTo>
                  <a:lnTo>
                    <a:pt x="868" y="269"/>
                  </a:lnTo>
                  <a:lnTo>
                    <a:pt x="858" y="239"/>
                  </a:lnTo>
                  <a:lnTo>
                    <a:pt x="845" y="212"/>
                  </a:lnTo>
                  <a:lnTo>
                    <a:pt x="825" y="189"/>
                  </a:lnTo>
                  <a:lnTo>
                    <a:pt x="801" y="169"/>
                  </a:lnTo>
                  <a:lnTo>
                    <a:pt x="775" y="155"/>
                  </a:lnTo>
                  <a:lnTo>
                    <a:pt x="746" y="145"/>
                  </a:lnTo>
                  <a:lnTo>
                    <a:pt x="713" y="142"/>
                  </a:lnTo>
                  <a:lnTo>
                    <a:pt x="659" y="142"/>
                  </a:lnTo>
                  <a:lnTo>
                    <a:pt x="627" y="145"/>
                  </a:lnTo>
                  <a:lnTo>
                    <a:pt x="597" y="155"/>
                  </a:lnTo>
                  <a:lnTo>
                    <a:pt x="571" y="169"/>
                  </a:lnTo>
                  <a:lnTo>
                    <a:pt x="547" y="189"/>
                  </a:lnTo>
                  <a:lnTo>
                    <a:pt x="528" y="212"/>
                  </a:lnTo>
                  <a:lnTo>
                    <a:pt x="514" y="239"/>
                  </a:lnTo>
                  <a:lnTo>
                    <a:pt x="504" y="269"/>
                  </a:lnTo>
                  <a:lnTo>
                    <a:pt x="501" y="301"/>
                  </a:lnTo>
                  <a:lnTo>
                    <a:pt x="501" y="554"/>
                  </a:lnTo>
                  <a:lnTo>
                    <a:pt x="503" y="569"/>
                  </a:lnTo>
                  <a:lnTo>
                    <a:pt x="510" y="582"/>
                  </a:lnTo>
                  <a:lnTo>
                    <a:pt x="521" y="591"/>
                  </a:lnTo>
                  <a:lnTo>
                    <a:pt x="534" y="603"/>
                  </a:lnTo>
                  <a:lnTo>
                    <a:pt x="543" y="617"/>
                  </a:lnTo>
                  <a:lnTo>
                    <a:pt x="549" y="633"/>
                  </a:lnTo>
                  <a:lnTo>
                    <a:pt x="552" y="650"/>
                  </a:lnTo>
                  <a:lnTo>
                    <a:pt x="552" y="895"/>
                  </a:lnTo>
                  <a:lnTo>
                    <a:pt x="549" y="913"/>
                  </a:lnTo>
                  <a:lnTo>
                    <a:pt x="544" y="930"/>
                  </a:lnTo>
                  <a:lnTo>
                    <a:pt x="535" y="946"/>
                  </a:lnTo>
                  <a:lnTo>
                    <a:pt x="522" y="958"/>
                  </a:lnTo>
                  <a:lnTo>
                    <a:pt x="506" y="968"/>
                  </a:lnTo>
                  <a:lnTo>
                    <a:pt x="496" y="973"/>
                  </a:lnTo>
                  <a:lnTo>
                    <a:pt x="480" y="982"/>
                  </a:lnTo>
                  <a:lnTo>
                    <a:pt x="460" y="992"/>
                  </a:lnTo>
                  <a:lnTo>
                    <a:pt x="436" y="1005"/>
                  </a:lnTo>
                  <a:lnTo>
                    <a:pt x="408" y="1021"/>
                  </a:lnTo>
                  <a:lnTo>
                    <a:pt x="378" y="1039"/>
                  </a:lnTo>
                  <a:lnTo>
                    <a:pt x="345" y="1059"/>
                  </a:lnTo>
                  <a:lnTo>
                    <a:pt x="310" y="1081"/>
                  </a:lnTo>
                  <a:lnTo>
                    <a:pt x="273" y="1105"/>
                  </a:lnTo>
                  <a:lnTo>
                    <a:pt x="235" y="1133"/>
                  </a:lnTo>
                  <a:lnTo>
                    <a:pt x="197" y="1161"/>
                  </a:lnTo>
                  <a:lnTo>
                    <a:pt x="159" y="1191"/>
                  </a:lnTo>
                  <a:lnTo>
                    <a:pt x="149" y="1203"/>
                  </a:lnTo>
                  <a:lnTo>
                    <a:pt x="142" y="1216"/>
                  </a:lnTo>
                  <a:lnTo>
                    <a:pt x="140" y="1232"/>
                  </a:lnTo>
                  <a:lnTo>
                    <a:pt x="140" y="1406"/>
                  </a:lnTo>
                  <a:lnTo>
                    <a:pt x="138" y="1425"/>
                  </a:lnTo>
                  <a:lnTo>
                    <a:pt x="131" y="1442"/>
                  </a:lnTo>
                  <a:lnTo>
                    <a:pt x="120" y="1455"/>
                  </a:lnTo>
                  <a:lnTo>
                    <a:pt x="105" y="1467"/>
                  </a:lnTo>
                  <a:lnTo>
                    <a:pt x="89" y="1473"/>
                  </a:lnTo>
                  <a:lnTo>
                    <a:pt x="71" y="1477"/>
                  </a:lnTo>
                  <a:lnTo>
                    <a:pt x="52" y="1473"/>
                  </a:lnTo>
                  <a:lnTo>
                    <a:pt x="35" y="1467"/>
                  </a:lnTo>
                  <a:lnTo>
                    <a:pt x="20" y="1455"/>
                  </a:lnTo>
                  <a:lnTo>
                    <a:pt x="9" y="1442"/>
                  </a:lnTo>
                  <a:lnTo>
                    <a:pt x="2" y="1425"/>
                  </a:lnTo>
                  <a:lnTo>
                    <a:pt x="0" y="1406"/>
                  </a:lnTo>
                  <a:lnTo>
                    <a:pt x="0" y="1232"/>
                  </a:lnTo>
                  <a:lnTo>
                    <a:pt x="2" y="1203"/>
                  </a:lnTo>
                  <a:lnTo>
                    <a:pt x="8" y="1175"/>
                  </a:lnTo>
                  <a:lnTo>
                    <a:pt x="18" y="1149"/>
                  </a:lnTo>
                  <a:lnTo>
                    <a:pt x="32" y="1124"/>
                  </a:lnTo>
                  <a:lnTo>
                    <a:pt x="50" y="1102"/>
                  </a:lnTo>
                  <a:lnTo>
                    <a:pt x="71" y="1083"/>
                  </a:lnTo>
                  <a:lnTo>
                    <a:pt x="111" y="1050"/>
                  </a:lnTo>
                  <a:lnTo>
                    <a:pt x="151" y="1021"/>
                  </a:lnTo>
                  <a:lnTo>
                    <a:pt x="190" y="992"/>
                  </a:lnTo>
                  <a:lnTo>
                    <a:pt x="229" y="967"/>
                  </a:lnTo>
                  <a:lnTo>
                    <a:pt x="266" y="943"/>
                  </a:lnTo>
                  <a:lnTo>
                    <a:pt x="301" y="921"/>
                  </a:lnTo>
                  <a:lnTo>
                    <a:pt x="333" y="902"/>
                  </a:lnTo>
                  <a:lnTo>
                    <a:pt x="363" y="885"/>
                  </a:lnTo>
                  <a:lnTo>
                    <a:pt x="389" y="871"/>
                  </a:lnTo>
                  <a:lnTo>
                    <a:pt x="411" y="859"/>
                  </a:lnTo>
                  <a:lnTo>
                    <a:pt x="411" y="682"/>
                  </a:lnTo>
                  <a:lnTo>
                    <a:pt x="393" y="660"/>
                  </a:lnTo>
                  <a:lnTo>
                    <a:pt x="380" y="636"/>
                  </a:lnTo>
                  <a:lnTo>
                    <a:pt x="369" y="610"/>
                  </a:lnTo>
                  <a:lnTo>
                    <a:pt x="363" y="583"/>
                  </a:lnTo>
                  <a:lnTo>
                    <a:pt x="361" y="554"/>
                  </a:lnTo>
                  <a:lnTo>
                    <a:pt x="361" y="300"/>
                  </a:lnTo>
                  <a:lnTo>
                    <a:pt x="364" y="256"/>
                  </a:lnTo>
                  <a:lnTo>
                    <a:pt x="373" y="214"/>
                  </a:lnTo>
                  <a:lnTo>
                    <a:pt x="388" y="174"/>
                  </a:lnTo>
                  <a:lnTo>
                    <a:pt x="409" y="137"/>
                  </a:lnTo>
                  <a:lnTo>
                    <a:pt x="433" y="104"/>
                  </a:lnTo>
                  <a:lnTo>
                    <a:pt x="463" y="74"/>
                  </a:lnTo>
                  <a:lnTo>
                    <a:pt x="497" y="49"/>
                  </a:lnTo>
                  <a:lnTo>
                    <a:pt x="534" y="29"/>
                  </a:lnTo>
                  <a:lnTo>
                    <a:pt x="573" y="13"/>
                  </a:lnTo>
                  <a:lnTo>
                    <a:pt x="615" y="5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12"/>
            <p:cNvSpPr>
              <a:spLocks/>
            </p:cNvSpPr>
            <p:nvPr/>
          </p:nvSpPr>
          <p:spPr bwMode="auto">
            <a:xfrm>
              <a:off x="7426325" y="4486275"/>
              <a:ext cx="158750" cy="141287"/>
            </a:xfrm>
            <a:custGeom>
              <a:avLst/>
              <a:gdLst>
                <a:gd name="T0" fmla="*/ 499 w 997"/>
                <a:gd name="T1" fmla="*/ 0 h 885"/>
                <a:gd name="T2" fmla="*/ 518 w 997"/>
                <a:gd name="T3" fmla="*/ 2 h 885"/>
                <a:gd name="T4" fmla="*/ 535 w 997"/>
                <a:gd name="T5" fmla="*/ 9 h 885"/>
                <a:gd name="T6" fmla="*/ 549 w 997"/>
                <a:gd name="T7" fmla="*/ 20 h 885"/>
                <a:gd name="T8" fmla="*/ 559 w 997"/>
                <a:gd name="T9" fmla="*/ 35 h 885"/>
                <a:gd name="T10" fmla="*/ 567 w 997"/>
                <a:gd name="T11" fmla="*/ 52 h 885"/>
                <a:gd name="T12" fmla="*/ 569 w 997"/>
                <a:gd name="T13" fmla="*/ 70 h 885"/>
                <a:gd name="T14" fmla="*/ 569 w 997"/>
                <a:gd name="T15" fmla="*/ 525 h 885"/>
                <a:gd name="T16" fmla="*/ 962 w 997"/>
                <a:gd name="T17" fmla="*/ 753 h 885"/>
                <a:gd name="T18" fmla="*/ 977 w 997"/>
                <a:gd name="T19" fmla="*/ 764 h 885"/>
                <a:gd name="T20" fmla="*/ 988 w 997"/>
                <a:gd name="T21" fmla="*/ 779 h 885"/>
                <a:gd name="T22" fmla="*/ 995 w 997"/>
                <a:gd name="T23" fmla="*/ 795 h 885"/>
                <a:gd name="T24" fmla="*/ 997 w 997"/>
                <a:gd name="T25" fmla="*/ 813 h 885"/>
                <a:gd name="T26" fmla="*/ 995 w 997"/>
                <a:gd name="T27" fmla="*/ 831 h 885"/>
                <a:gd name="T28" fmla="*/ 987 w 997"/>
                <a:gd name="T29" fmla="*/ 849 h 885"/>
                <a:gd name="T30" fmla="*/ 976 w 997"/>
                <a:gd name="T31" fmla="*/ 864 h 885"/>
                <a:gd name="T32" fmla="*/ 962 w 997"/>
                <a:gd name="T33" fmla="*/ 875 h 885"/>
                <a:gd name="T34" fmla="*/ 945 w 997"/>
                <a:gd name="T35" fmla="*/ 882 h 885"/>
                <a:gd name="T36" fmla="*/ 927 w 997"/>
                <a:gd name="T37" fmla="*/ 884 h 885"/>
                <a:gd name="T38" fmla="*/ 909 w 997"/>
                <a:gd name="T39" fmla="*/ 882 h 885"/>
                <a:gd name="T40" fmla="*/ 892 w 997"/>
                <a:gd name="T41" fmla="*/ 875 h 885"/>
                <a:gd name="T42" fmla="*/ 499 w 997"/>
                <a:gd name="T43" fmla="*/ 648 h 885"/>
                <a:gd name="T44" fmla="*/ 106 w 997"/>
                <a:gd name="T45" fmla="*/ 875 h 885"/>
                <a:gd name="T46" fmla="*/ 89 w 997"/>
                <a:gd name="T47" fmla="*/ 883 h 885"/>
                <a:gd name="T48" fmla="*/ 71 w 997"/>
                <a:gd name="T49" fmla="*/ 885 h 885"/>
                <a:gd name="T50" fmla="*/ 53 w 997"/>
                <a:gd name="T51" fmla="*/ 883 h 885"/>
                <a:gd name="T52" fmla="*/ 36 w 997"/>
                <a:gd name="T53" fmla="*/ 875 h 885"/>
                <a:gd name="T54" fmla="*/ 21 w 997"/>
                <a:gd name="T55" fmla="*/ 865 h 885"/>
                <a:gd name="T56" fmla="*/ 10 w 997"/>
                <a:gd name="T57" fmla="*/ 849 h 885"/>
                <a:gd name="T58" fmla="*/ 2 w 997"/>
                <a:gd name="T59" fmla="*/ 832 h 885"/>
                <a:gd name="T60" fmla="*/ 0 w 997"/>
                <a:gd name="T61" fmla="*/ 814 h 885"/>
                <a:gd name="T62" fmla="*/ 3 w 997"/>
                <a:gd name="T63" fmla="*/ 796 h 885"/>
                <a:gd name="T64" fmla="*/ 10 w 997"/>
                <a:gd name="T65" fmla="*/ 779 h 885"/>
                <a:gd name="T66" fmla="*/ 20 w 997"/>
                <a:gd name="T67" fmla="*/ 764 h 885"/>
                <a:gd name="T68" fmla="*/ 36 w 997"/>
                <a:gd name="T69" fmla="*/ 754 h 885"/>
                <a:gd name="T70" fmla="*/ 428 w 997"/>
                <a:gd name="T71" fmla="*/ 525 h 885"/>
                <a:gd name="T72" fmla="*/ 428 w 997"/>
                <a:gd name="T73" fmla="*/ 70 h 885"/>
                <a:gd name="T74" fmla="*/ 432 w 997"/>
                <a:gd name="T75" fmla="*/ 52 h 885"/>
                <a:gd name="T76" fmla="*/ 438 w 997"/>
                <a:gd name="T77" fmla="*/ 35 h 885"/>
                <a:gd name="T78" fmla="*/ 450 w 997"/>
                <a:gd name="T79" fmla="*/ 20 h 885"/>
                <a:gd name="T80" fmla="*/ 463 w 997"/>
                <a:gd name="T81" fmla="*/ 9 h 885"/>
                <a:gd name="T82" fmla="*/ 480 w 997"/>
                <a:gd name="T83" fmla="*/ 2 h 885"/>
                <a:gd name="T84" fmla="*/ 499 w 997"/>
                <a:gd name="T85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97" h="885">
                  <a:moveTo>
                    <a:pt x="499" y="0"/>
                  </a:moveTo>
                  <a:lnTo>
                    <a:pt x="518" y="2"/>
                  </a:lnTo>
                  <a:lnTo>
                    <a:pt x="535" y="9"/>
                  </a:lnTo>
                  <a:lnTo>
                    <a:pt x="549" y="20"/>
                  </a:lnTo>
                  <a:lnTo>
                    <a:pt x="559" y="35"/>
                  </a:lnTo>
                  <a:lnTo>
                    <a:pt x="567" y="52"/>
                  </a:lnTo>
                  <a:lnTo>
                    <a:pt x="569" y="70"/>
                  </a:lnTo>
                  <a:lnTo>
                    <a:pt x="569" y="525"/>
                  </a:lnTo>
                  <a:lnTo>
                    <a:pt x="962" y="753"/>
                  </a:lnTo>
                  <a:lnTo>
                    <a:pt x="977" y="764"/>
                  </a:lnTo>
                  <a:lnTo>
                    <a:pt x="988" y="779"/>
                  </a:lnTo>
                  <a:lnTo>
                    <a:pt x="995" y="795"/>
                  </a:lnTo>
                  <a:lnTo>
                    <a:pt x="997" y="813"/>
                  </a:lnTo>
                  <a:lnTo>
                    <a:pt x="995" y="831"/>
                  </a:lnTo>
                  <a:lnTo>
                    <a:pt x="987" y="849"/>
                  </a:lnTo>
                  <a:lnTo>
                    <a:pt x="976" y="864"/>
                  </a:lnTo>
                  <a:lnTo>
                    <a:pt x="962" y="875"/>
                  </a:lnTo>
                  <a:lnTo>
                    <a:pt x="945" y="882"/>
                  </a:lnTo>
                  <a:lnTo>
                    <a:pt x="927" y="884"/>
                  </a:lnTo>
                  <a:lnTo>
                    <a:pt x="909" y="882"/>
                  </a:lnTo>
                  <a:lnTo>
                    <a:pt x="892" y="875"/>
                  </a:lnTo>
                  <a:lnTo>
                    <a:pt x="499" y="648"/>
                  </a:lnTo>
                  <a:lnTo>
                    <a:pt x="106" y="875"/>
                  </a:lnTo>
                  <a:lnTo>
                    <a:pt x="89" y="883"/>
                  </a:lnTo>
                  <a:lnTo>
                    <a:pt x="71" y="885"/>
                  </a:lnTo>
                  <a:lnTo>
                    <a:pt x="53" y="883"/>
                  </a:lnTo>
                  <a:lnTo>
                    <a:pt x="36" y="875"/>
                  </a:lnTo>
                  <a:lnTo>
                    <a:pt x="21" y="865"/>
                  </a:lnTo>
                  <a:lnTo>
                    <a:pt x="10" y="849"/>
                  </a:lnTo>
                  <a:lnTo>
                    <a:pt x="2" y="832"/>
                  </a:lnTo>
                  <a:lnTo>
                    <a:pt x="0" y="814"/>
                  </a:lnTo>
                  <a:lnTo>
                    <a:pt x="3" y="796"/>
                  </a:lnTo>
                  <a:lnTo>
                    <a:pt x="10" y="779"/>
                  </a:lnTo>
                  <a:lnTo>
                    <a:pt x="20" y="764"/>
                  </a:lnTo>
                  <a:lnTo>
                    <a:pt x="36" y="754"/>
                  </a:lnTo>
                  <a:lnTo>
                    <a:pt x="428" y="525"/>
                  </a:lnTo>
                  <a:lnTo>
                    <a:pt x="428" y="70"/>
                  </a:lnTo>
                  <a:lnTo>
                    <a:pt x="432" y="52"/>
                  </a:lnTo>
                  <a:lnTo>
                    <a:pt x="438" y="35"/>
                  </a:lnTo>
                  <a:lnTo>
                    <a:pt x="450" y="20"/>
                  </a:lnTo>
                  <a:lnTo>
                    <a:pt x="463" y="9"/>
                  </a:lnTo>
                  <a:lnTo>
                    <a:pt x="480" y="2"/>
                  </a:lnTo>
                  <a:lnTo>
                    <a:pt x="4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20"/>
          <p:cNvGrpSpPr/>
          <p:nvPr/>
        </p:nvGrpSpPr>
        <p:grpSpPr>
          <a:xfrm>
            <a:off x="1657159" y="3447516"/>
            <a:ext cx="563563" cy="420688"/>
            <a:chOff x="10914063" y="1984375"/>
            <a:chExt cx="563563" cy="420688"/>
          </a:xfrm>
          <a:solidFill>
            <a:schemeClr val="accent5">
              <a:lumMod val="50000"/>
            </a:schemeClr>
          </a:solidFill>
        </p:grpSpPr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11083926" y="2144713"/>
              <a:ext cx="57150" cy="80963"/>
            </a:xfrm>
            <a:custGeom>
              <a:avLst/>
              <a:gdLst>
                <a:gd name="T0" fmla="*/ 268 w 354"/>
                <a:gd name="T1" fmla="*/ 0 h 515"/>
                <a:gd name="T2" fmla="*/ 276 w 354"/>
                <a:gd name="T3" fmla="*/ 1 h 515"/>
                <a:gd name="T4" fmla="*/ 281 w 354"/>
                <a:gd name="T5" fmla="*/ 7 h 515"/>
                <a:gd name="T6" fmla="*/ 354 w 354"/>
                <a:gd name="T7" fmla="*/ 113 h 515"/>
                <a:gd name="T8" fmla="*/ 232 w 354"/>
                <a:gd name="T9" fmla="*/ 497 h 515"/>
                <a:gd name="T10" fmla="*/ 227 w 354"/>
                <a:gd name="T11" fmla="*/ 505 h 515"/>
                <a:gd name="T12" fmla="*/ 219 w 354"/>
                <a:gd name="T13" fmla="*/ 512 h 515"/>
                <a:gd name="T14" fmla="*/ 210 w 354"/>
                <a:gd name="T15" fmla="*/ 515 h 515"/>
                <a:gd name="T16" fmla="*/ 199 w 354"/>
                <a:gd name="T17" fmla="*/ 514 h 515"/>
                <a:gd name="T18" fmla="*/ 143 w 354"/>
                <a:gd name="T19" fmla="*/ 495 h 515"/>
                <a:gd name="T20" fmla="*/ 149 w 354"/>
                <a:gd name="T21" fmla="*/ 468 h 515"/>
                <a:gd name="T22" fmla="*/ 152 w 354"/>
                <a:gd name="T23" fmla="*/ 441 h 515"/>
                <a:gd name="T24" fmla="*/ 149 w 354"/>
                <a:gd name="T25" fmla="*/ 412 h 515"/>
                <a:gd name="T26" fmla="*/ 149 w 354"/>
                <a:gd name="T27" fmla="*/ 411 h 515"/>
                <a:gd name="T28" fmla="*/ 141 w 354"/>
                <a:gd name="T29" fmla="*/ 380 h 515"/>
                <a:gd name="T30" fmla="*/ 127 w 354"/>
                <a:gd name="T31" fmla="*/ 352 h 515"/>
                <a:gd name="T32" fmla="*/ 108 w 354"/>
                <a:gd name="T33" fmla="*/ 326 h 515"/>
                <a:gd name="T34" fmla="*/ 86 w 354"/>
                <a:gd name="T35" fmla="*/ 306 h 515"/>
                <a:gd name="T36" fmla="*/ 60 w 354"/>
                <a:gd name="T37" fmla="*/ 288 h 515"/>
                <a:gd name="T38" fmla="*/ 32 w 354"/>
                <a:gd name="T39" fmla="*/ 276 h 515"/>
                <a:gd name="T40" fmla="*/ 0 w 354"/>
                <a:gd name="T41" fmla="*/ 270 h 515"/>
                <a:gd name="T42" fmla="*/ 66 w 354"/>
                <a:gd name="T43" fmla="*/ 64 h 515"/>
                <a:gd name="T44" fmla="*/ 72 w 354"/>
                <a:gd name="T45" fmla="*/ 52 h 515"/>
                <a:gd name="T46" fmla="*/ 81 w 354"/>
                <a:gd name="T47" fmla="*/ 44 h 515"/>
                <a:gd name="T48" fmla="*/ 92 w 354"/>
                <a:gd name="T49" fmla="*/ 38 h 515"/>
                <a:gd name="T50" fmla="*/ 104 w 354"/>
                <a:gd name="T51" fmla="*/ 36 h 515"/>
                <a:gd name="T52" fmla="*/ 117 w 354"/>
                <a:gd name="T53" fmla="*/ 38 h 515"/>
                <a:gd name="T54" fmla="*/ 231 w 354"/>
                <a:gd name="T55" fmla="*/ 74 h 515"/>
                <a:gd name="T56" fmla="*/ 251 w 354"/>
                <a:gd name="T57" fmla="*/ 12 h 515"/>
                <a:gd name="T58" fmla="*/ 255 w 354"/>
                <a:gd name="T59" fmla="*/ 5 h 515"/>
                <a:gd name="T60" fmla="*/ 262 w 354"/>
                <a:gd name="T61" fmla="*/ 0 h 515"/>
                <a:gd name="T62" fmla="*/ 268 w 354"/>
                <a:gd name="T63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515">
                  <a:moveTo>
                    <a:pt x="268" y="0"/>
                  </a:moveTo>
                  <a:lnTo>
                    <a:pt x="276" y="1"/>
                  </a:lnTo>
                  <a:lnTo>
                    <a:pt x="281" y="7"/>
                  </a:lnTo>
                  <a:lnTo>
                    <a:pt x="354" y="113"/>
                  </a:lnTo>
                  <a:lnTo>
                    <a:pt x="232" y="497"/>
                  </a:lnTo>
                  <a:lnTo>
                    <a:pt x="227" y="505"/>
                  </a:lnTo>
                  <a:lnTo>
                    <a:pt x="219" y="512"/>
                  </a:lnTo>
                  <a:lnTo>
                    <a:pt x="210" y="515"/>
                  </a:lnTo>
                  <a:lnTo>
                    <a:pt x="199" y="514"/>
                  </a:lnTo>
                  <a:lnTo>
                    <a:pt x="143" y="495"/>
                  </a:lnTo>
                  <a:lnTo>
                    <a:pt x="149" y="468"/>
                  </a:lnTo>
                  <a:lnTo>
                    <a:pt x="152" y="441"/>
                  </a:lnTo>
                  <a:lnTo>
                    <a:pt x="149" y="412"/>
                  </a:lnTo>
                  <a:lnTo>
                    <a:pt x="149" y="411"/>
                  </a:lnTo>
                  <a:lnTo>
                    <a:pt x="141" y="380"/>
                  </a:lnTo>
                  <a:lnTo>
                    <a:pt x="127" y="352"/>
                  </a:lnTo>
                  <a:lnTo>
                    <a:pt x="108" y="326"/>
                  </a:lnTo>
                  <a:lnTo>
                    <a:pt x="86" y="306"/>
                  </a:lnTo>
                  <a:lnTo>
                    <a:pt x="60" y="288"/>
                  </a:lnTo>
                  <a:lnTo>
                    <a:pt x="32" y="276"/>
                  </a:lnTo>
                  <a:lnTo>
                    <a:pt x="0" y="270"/>
                  </a:lnTo>
                  <a:lnTo>
                    <a:pt x="66" y="64"/>
                  </a:lnTo>
                  <a:lnTo>
                    <a:pt x="72" y="52"/>
                  </a:lnTo>
                  <a:lnTo>
                    <a:pt x="81" y="44"/>
                  </a:lnTo>
                  <a:lnTo>
                    <a:pt x="92" y="38"/>
                  </a:lnTo>
                  <a:lnTo>
                    <a:pt x="104" y="36"/>
                  </a:lnTo>
                  <a:lnTo>
                    <a:pt x="117" y="38"/>
                  </a:lnTo>
                  <a:lnTo>
                    <a:pt x="231" y="74"/>
                  </a:lnTo>
                  <a:lnTo>
                    <a:pt x="251" y="12"/>
                  </a:lnTo>
                  <a:lnTo>
                    <a:pt x="255" y="5"/>
                  </a:lnTo>
                  <a:lnTo>
                    <a:pt x="262" y="0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10982326" y="2065338"/>
              <a:ext cx="73025" cy="73025"/>
            </a:xfrm>
            <a:custGeom>
              <a:avLst/>
              <a:gdLst>
                <a:gd name="T0" fmla="*/ 225 w 456"/>
                <a:gd name="T1" fmla="*/ 0 h 455"/>
                <a:gd name="T2" fmla="*/ 263 w 456"/>
                <a:gd name="T3" fmla="*/ 2 h 455"/>
                <a:gd name="T4" fmla="*/ 263 w 456"/>
                <a:gd name="T5" fmla="*/ 2 h 455"/>
                <a:gd name="T6" fmla="*/ 298 w 456"/>
                <a:gd name="T7" fmla="*/ 11 h 455"/>
                <a:gd name="T8" fmla="*/ 332 w 456"/>
                <a:gd name="T9" fmla="*/ 25 h 455"/>
                <a:gd name="T10" fmla="*/ 362 w 456"/>
                <a:gd name="T11" fmla="*/ 43 h 455"/>
                <a:gd name="T12" fmla="*/ 389 w 456"/>
                <a:gd name="T13" fmla="*/ 66 h 455"/>
                <a:gd name="T14" fmla="*/ 412 w 456"/>
                <a:gd name="T15" fmla="*/ 93 h 455"/>
                <a:gd name="T16" fmla="*/ 430 w 456"/>
                <a:gd name="T17" fmla="*/ 122 h 455"/>
                <a:gd name="T18" fmla="*/ 444 w 456"/>
                <a:gd name="T19" fmla="*/ 154 h 455"/>
                <a:gd name="T20" fmla="*/ 453 w 456"/>
                <a:gd name="T21" fmla="*/ 189 h 455"/>
                <a:gd name="T22" fmla="*/ 456 w 456"/>
                <a:gd name="T23" fmla="*/ 226 h 455"/>
                <a:gd name="T24" fmla="*/ 454 w 456"/>
                <a:gd name="T25" fmla="*/ 262 h 455"/>
                <a:gd name="T26" fmla="*/ 445 w 456"/>
                <a:gd name="T27" fmla="*/ 298 h 455"/>
                <a:gd name="T28" fmla="*/ 431 w 456"/>
                <a:gd name="T29" fmla="*/ 331 h 455"/>
                <a:gd name="T30" fmla="*/ 412 w 456"/>
                <a:gd name="T31" fmla="*/ 363 h 455"/>
                <a:gd name="T32" fmla="*/ 389 w 456"/>
                <a:gd name="T33" fmla="*/ 389 h 455"/>
                <a:gd name="T34" fmla="*/ 362 w 456"/>
                <a:gd name="T35" fmla="*/ 412 h 455"/>
                <a:gd name="T36" fmla="*/ 332 w 456"/>
                <a:gd name="T37" fmla="*/ 431 h 455"/>
                <a:gd name="T38" fmla="*/ 299 w 456"/>
                <a:gd name="T39" fmla="*/ 445 h 455"/>
                <a:gd name="T40" fmla="*/ 265 w 456"/>
                <a:gd name="T41" fmla="*/ 453 h 455"/>
                <a:gd name="T42" fmla="*/ 228 w 456"/>
                <a:gd name="T43" fmla="*/ 455 h 455"/>
                <a:gd name="T44" fmla="*/ 191 w 456"/>
                <a:gd name="T45" fmla="*/ 452 h 455"/>
                <a:gd name="T46" fmla="*/ 156 w 456"/>
                <a:gd name="T47" fmla="*/ 444 h 455"/>
                <a:gd name="T48" fmla="*/ 123 w 456"/>
                <a:gd name="T49" fmla="*/ 431 h 455"/>
                <a:gd name="T50" fmla="*/ 93 w 456"/>
                <a:gd name="T51" fmla="*/ 411 h 455"/>
                <a:gd name="T52" fmla="*/ 66 w 456"/>
                <a:gd name="T53" fmla="*/ 389 h 455"/>
                <a:gd name="T54" fmla="*/ 44 w 456"/>
                <a:gd name="T55" fmla="*/ 363 h 455"/>
                <a:gd name="T56" fmla="*/ 25 w 456"/>
                <a:gd name="T57" fmla="*/ 334 h 455"/>
                <a:gd name="T58" fmla="*/ 11 w 456"/>
                <a:gd name="T59" fmla="*/ 301 h 455"/>
                <a:gd name="T60" fmla="*/ 3 w 456"/>
                <a:gd name="T61" fmla="*/ 267 h 455"/>
                <a:gd name="T62" fmla="*/ 0 w 456"/>
                <a:gd name="T63" fmla="*/ 231 h 455"/>
                <a:gd name="T64" fmla="*/ 3 w 456"/>
                <a:gd name="T65" fmla="*/ 193 h 455"/>
                <a:gd name="T66" fmla="*/ 11 w 456"/>
                <a:gd name="T67" fmla="*/ 158 h 455"/>
                <a:gd name="T68" fmla="*/ 25 w 456"/>
                <a:gd name="T69" fmla="*/ 124 h 455"/>
                <a:gd name="T70" fmla="*/ 44 w 456"/>
                <a:gd name="T71" fmla="*/ 94 h 455"/>
                <a:gd name="T72" fmla="*/ 66 w 456"/>
                <a:gd name="T73" fmla="*/ 67 h 455"/>
                <a:gd name="T74" fmla="*/ 93 w 456"/>
                <a:gd name="T75" fmla="*/ 44 h 455"/>
                <a:gd name="T76" fmla="*/ 123 w 456"/>
                <a:gd name="T77" fmla="*/ 26 h 455"/>
                <a:gd name="T78" fmla="*/ 155 w 456"/>
                <a:gd name="T79" fmla="*/ 12 h 455"/>
                <a:gd name="T80" fmla="*/ 189 w 456"/>
                <a:gd name="T81" fmla="*/ 3 h 455"/>
                <a:gd name="T82" fmla="*/ 225 w 456"/>
                <a:gd name="T8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455">
                  <a:moveTo>
                    <a:pt x="225" y="0"/>
                  </a:moveTo>
                  <a:lnTo>
                    <a:pt x="263" y="2"/>
                  </a:lnTo>
                  <a:lnTo>
                    <a:pt x="263" y="2"/>
                  </a:lnTo>
                  <a:lnTo>
                    <a:pt x="298" y="11"/>
                  </a:lnTo>
                  <a:lnTo>
                    <a:pt x="332" y="25"/>
                  </a:lnTo>
                  <a:lnTo>
                    <a:pt x="362" y="43"/>
                  </a:lnTo>
                  <a:lnTo>
                    <a:pt x="389" y="66"/>
                  </a:lnTo>
                  <a:lnTo>
                    <a:pt x="412" y="93"/>
                  </a:lnTo>
                  <a:lnTo>
                    <a:pt x="430" y="122"/>
                  </a:lnTo>
                  <a:lnTo>
                    <a:pt x="444" y="154"/>
                  </a:lnTo>
                  <a:lnTo>
                    <a:pt x="453" y="189"/>
                  </a:lnTo>
                  <a:lnTo>
                    <a:pt x="456" y="226"/>
                  </a:lnTo>
                  <a:lnTo>
                    <a:pt x="454" y="262"/>
                  </a:lnTo>
                  <a:lnTo>
                    <a:pt x="445" y="298"/>
                  </a:lnTo>
                  <a:lnTo>
                    <a:pt x="431" y="331"/>
                  </a:lnTo>
                  <a:lnTo>
                    <a:pt x="412" y="363"/>
                  </a:lnTo>
                  <a:lnTo>
                    <a:pt x="389" y="389"/>
                  </a:lnTo>
                  <a:lnTo>
                    <a:pt x="362" y="412"/>
                  </a:lnTo>
                  <a:lnTo>
                    <a:pt x="332" y="431"/>
                  </a:lnTo>
                  <a:lnTo>
                    <a:pt x="299" y="445"/>
                  </a:lnTo>
                  <a:lnTo>
                    <a:pt x="265" y="453"/>
                  </a:lnTo>
                  <a:lnTo>
                    <a:pt x="228" y="455"/>
                  </a:lnTo>
                  <a:lnTo>
                    <a:pt x="191" y="452"/>
                  </a:lnTo>
                  <a:lnTo>
                    <a:pt x="156" y="444"/>
                  </a:lnTo>
                  <a:lnTo>
                    <a:pt x="123" y="431"/>
                  </a:lnTo>
                  <a:lnTo>
                    <a:pt x="93" y="411"/>
                  </a:lnTo>
                  <a:lnTo>
                    <a:pt x="66" y="389"/>
                  </a:lnTo>
                  <a:lnTo>
                    <a:pt x="44" y="363"/>
                  </a:lnTo>
                  <a:lnTo>
                    <a:pt x="25" y="334"/>
                  </a:lnTo>
                  <a:lnTo>
                    <a:pt x="11" y="301"/>
                  </a:lnTo>
                  <a:lnTo>
                    <a:pt x="3" y="267"/>
                  </a:lnTo>
                  <a:lnTo>
                    <a:pt x="0" y="231"/>
                  </a:lnTo>
                  <a:lnTo>
                    <a:pt x="3" y="193"/>
                  </a:lnTo>
                  <a:lnTo>
                    <a:pt x="11" y="158"/>
                  </a:lnTo>
                  <a:lnTo>
                    <a:pt x="25" y="124"/>
                  </a:lnTo>
                  <a:lnTo>
                    <a:pt x="44" y="94"/>
                  </a:lnTo>
                  <a:lnTo>
                    <a:pt x="66" y="67"/>
                  </a:lnTo>
                  <a:lnTo>
                    <a:pt x="93" y="44"/>
                  </a:lnTo>
                  <a:lnTo>
                    <a:pt x="123" y="26"/>
                  </a:lnTo>
                  <a:lnTo>
                    <a:pt x="155" y="12"/>
                  </a:lnTo>
                  <a:lnTo>
                    <a:pt x="189" y="3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"/>
            <p:cNvSpPr>
              <a:spLocks/>
            </p:cNvSpPr>
            <p:nvPr/>
          </p:nvSpPr>
          <p:spPr bwMode="auto">
            <a:xfrm>
              <a:off x="11212513" y="2190750"/>
              <a:ext cx="12700" cy="25400"/>
            </a:xfrm>
            <a:custGeom>
              <a:avLst/>
              <a:gdLst>
                <a:gd name="T0" fmla="*/ 25 w 76"/>
                <a:gd name="T1" fmla="*/ 0 h 169"/>
                <a:gd name="T2" fmla="*/ 76 w 76"/>
                <a:gd name="T3" fmla="*/ 0 h 169"/>
                <a:gd name="T4" fmla="*/ 76 w 76"/>
                <a:gd name="T5" fmla="*/ 169 h 169"/>
                <a:gd name="T6" fmla="*/ 25 w 76"/>
                <a:gd name="T7" fmla="*/ 169 h 169"/>
                <a:gd name="T8" fmla="*/ 16 w 76"/>
                <a:gd name="T9" fmla="*/ 166 h 169"/>
                <a:gd name="T10" fmla="*/ 7 w 76"/>
                <a:gd name="T11" fmla="*/ 161 h 169"/>
                <a:gd name="T12" fmla="*/ 3 w 76"/>
                <a:gd name="T13" fmla="*/ 153 h 169"/>
                <a:gd name="T14" fmla="*/ 0 w 76"/>
                <a:gd name="T15" fmla="*/ 144 h 169"/>
                <a:gd name="T16" fmla="*/ 0 w 76"/>
                <a:gd name="T17" fmla="*/ 25 h 169"/>
                <a:gd name="T18" fmla="*/ 3 w 76"/>
                <a:gd name="T19" fmla="*/ 15 h 169"/>
                <a:gd name="T20" fmla="*/ 7 w 76"/>
                <a:gd name="T21" fmla="*/ 8 h 169"/>
                <a:gd name="T22" fmla="*/ 16 w 76"/>
                <a:gd name="T23" fmla="*/ 2 h 169"/>
                <a:gd name="T24" fmla="*/ 25 w 76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69">
                  <a:moveTo>
                    <a:pt x="25" y="0"/>
                  </a:moveTo>
                  <a:lnTo>
                    <a:pt x="76" y="0"/>
                  </a:lnTo>
                  <a:lnTo>
                    <a:pt x="76" y="169"/>
                  </a:lnTo>
                  <a:lnTo>
                    <a:pt x="25" y="169"/>
                  </a:lnTo>
                  <a:lnTo>
                    <a:pt x="16" y="166"/>
                  </a:lnTo>
                  <a:lnTo>
                    <a:pt x="7" y="161"/>
                  </a:lnTo>
                  <a:lnTo>
                    <a:pt x="3" y="153"/>
                  </a:lnTo>
                  <a:lnTo>
                    <a:pt x="0" y="144"/>
                  </a:lnTo>
                  <a:lnTo>
                    <a:pt x="0" y="25"/>
                  </a:lnTo>
                  <a:lnTo>
                    <a:pt x="3" y="15"/>
                  </a:lnTo>
                  <a:lnTo>
                    <a:pt x="7" y="8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"/>
            <p:cNvSpPr>
              <a:spLocks/>
            </p:cNvSpPr>
            <p:nvPr/>
          </p:nvSpPr>
          <p:spPr bwMode="auto">
            <a:xfrm>
              <a:off x="11236326" y="2190750"/>
              <a:ext cx="63500" cy="25400"/>
            </a:xfrm>
            <a:custGeom>
              <a:avLst/>
              <a:gdLst>
                <a:gd name="T0" fmla="*/ 0 w 395"/>
                <a:gd name="T1" fmla="*/ 0 h 169"/>
                <a:gd name="T2" fmla="*/ 298 w 395"/>
                <a:gd name="T3" fmla="*/ 0 h 169"/>
                <a:gd name="T4" fmla="*/ 328 w 395"/>
                <a:gd name="T5" fmla="*/ 15 h 169"/>
                <a:gd name="T6" fmla="*/ 361 w 395"/>
                <a:gd name="T7" fmla="*/ 25 h 169"/>
                <a:gd name="T8" fmla="*/ 395 w 395"/>
                <a:gd name="T9" fmla="*/ 29 h 169"/>
                <a:gd name="T10" fmla="*/ 395 w 395"/>
                <a:gd name="T11" fmla="*/ 169 h 169"/>
                <a:gd name="T12" fmla="*/ 0 w 395"/>
                <a:gd name="T13" fmla="*/ 169 h 169"/>
                <a:gd name="T14" fmla="*/ 0 w 395"/>
                <a:gd name="T1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5" h="169">
                  <a:moveTo>
                    <a:pt x="0" y="0"/>
                  </a:moveTo>
                  <a:lnTo>
                    <a:pt x="298" y="0"/>
                  </a:lnTo>
                  <a:lnTo>
                    <a:pt x="328" y="15"/>
                  </a:lnTo>
                  <a:lnTo>
                    <a:pt x="361" y="25"/>
                  </a:lnTo>
                  <a:lnTo>
                    <a:pt x="395" y="29"/>
                  </a:lnTo>
                  <a:lnTo>
                    <a:pt x="395" y="169"/>
                  </a:lnTo>
                  <a:lnTo>
                    <a:pt x="0" y="16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11226801" y="2151063"/>
              <a:ext cx="46038" cy="26988"/>
            </a:xfrm>
            <a:custGeom>
              <a:avLst/>
              <a:gdLst>
                <a:gd name="T0" fmla="*/ 0 w 290"/>
                <a:gd name="T1" fmla="*/ 0 h 168"/>
                <a:gd name="T2" fmla="*/ 284 w 290"/>
                <a:gd name="T3" fmla="*/ 0 h 168"/>
                <a:gd name="T4" fmla="*/ 273 w 290"/>
                <a:gd name="T5" fmla="*/ 30 h 168"/>
                <a:gd name="T6" fmla="*/ 268 w 290"/>
                <a:gd name="T7" fmla="*/ 61 h 168"/>
                <a:gd name="T8" fmla="*/ 268 w 290"/>
                <a:gd name="T9" fmla="*/ 94 h 168"/>
                <a:gd name="T10" fmla="*/ 274 w 290"/>
                <a:gd name="T11" fmla="*/ 127 h 168"/>
                <a:gd name="T12" fmla="*/ 281 w 290"/>
                <a:gd name="T13" fmla="*/ 148 h 168"/>
                <a:gd name="T14" fmla="*/ 290 w 290"/>
                <a:gd name="T15" fmla="*/ 168 h 168"/>
                <a:gd name="T16" fmla="*/ 0 w 290"/>
                <a:gd name="T17" fmla="*/ 168 h 168"/>
                <a:gd name="T18" fmla="*/ 0 w 290"/>
                <a:gd name="T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168">
                  <a:moveTo>
                    <a:pt x="0" y="0"/>
                  </a:moveTo>
                  <a:lnTo>
                    <a:pt x="284" y="0"/>
                  </a:lnTo>
                  <a:lnTo>
                    <a:pt x="273" y="30"/>
                  </a:lnTo>
                  <a:lnTo>
                    <a:pt x="268" y="61"/>
                  </a:lnTo>
                  <a:lnTo>
                    <a:pt x="268" y="94"/>
                  </a:lnTo>
                  <a:lnTo>
                    <a:pt x="274" y="127"/>
                  </a:lnTo>
                  <a:lnTo>
                    <a:pt x="281" y="148"/>
                  </a:lnTo>
                  <a:lnTo>
                    <a:pt x="290" y="168"/>
                  </a:lnTo>
                  <a:lnTo>
                    <a:pt x="0" y="1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"/>
            <p:cNvSpPr>
              <a:spLocks/>
            </p:cNvSpPr>
            <p:nvPr/>
          </p:nvSpPr>
          <p:spPr bwMode="auto">
            <a:xfrm>
              <a:off x="11201401" y="2151063"/>
              <a:ext cx="14288" cy="26988"/>
            </a:xfrm>
            <a:custGeom>
              <a:avLst/>
              <a:gdLst>
                <a:gd name="T0" fmla="*/ 25 w 91"/>
                <a:gd name="T1" fmla="*/ 0 h 168"/>
                <a:gd name="T2" fmla="*/ 91 w 91"/>
                <a:gd name="T3" fmla="*/ 0 h 168"/>
                <a:gd name="T4" fmla="*/ 91 w 91"/>
                <a:gd name="T5" fmla="*/ 168 h 168"/>
                <a:gd name="T6" fmla="*/ 25 w 91"/>
                <a:gd name="T7" fmla="*/ 168 h 168"/>
                <a:gd name="T8" fmla="*/ 16 w 91"/>
                <a:gd name="T9" fmla="*/ 166 h 168"/>
                <a:gd name="T10" fmla="*/ 7 w 91"/>
                <a:gd name="T11" fmla="*/ 160 h 168"/>
                <a:gd name="T12" fmla="*/ 2 w 91"/>
                <a:gd name="T13" fmla="*/ 153 h 168"/>
                <a:gd name="T14" fmla="*/ 0 w 91"/>
                <a:gd name="T15" fmla="*/ 143 h 168"/>
                <a:gd name="T16" fmla="*/ 0 w 91"/>
                <a:gd name="T17" fmla="*/ 25 h 168"/>
                <a:gd name="T18" fmla="*/ 2 w 91"/>
                <a:gd name="T19" fmla="*/ 15 h 168"/>
                <a:gd name="T20" fmla="*/ 7 w 91"/>
                <a:gd name="T21" fmla="*/ 6 h 168"/>
                <a:gd name="T22" fmla="*/ 16 w 91"/>
                <a:gd name="T23" fmla="*/ 2 h 168"/>
                <a:gd name="T24" fmla="*/ 25 w 91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8">
                  <a:moveTo>
                    <a:pt x="25" y="0"/>
                  </a:moveTo>
                  <a:lnTo>
                    <a:pt x="91" y="0"/>
                  </a:lnTo>
                  <a:lnTo>
                    <a:pt x="91" y="168"/>
                  </a:lnTo>
                  <a:lnTo>
                    <a:pt x="25" y="168"/>
                  </a:lnTo>
                  <a:lnTo>
                    <a:pt x="16" y="166"/>
                  </a:lnTo>
                  <a:lnTo>
                    <a:pt x="7" y="160"/>
                  </a:lnTo>
                  <a:lnTo>
                    <a:pt x="2" y="153"/>
                  </a:lnTo>
                  <a:lnTo>
                    <a:pt x="0" y="143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2"/>
            <p:cNvSpPr>
              <a:spLocks/>
            </p:cNvSpPr>
            <p:nvPr/>
          </p:nvSpPr>
          <p:spPr bwMode="auto">
            <a:xfrm>
              <a:off x="11215688" y="2111375"/>
              <a:ext cx="66675" cy="26988"/>
            </a:xfrm>
            <a:custGeom>
              <a:avLst/>
              <a:gdLst>
                <a:gd name="T0" fmla="*/ 25 w 415"/>
                <a:gd name="T1" fmla="*/ 0 h 168"/>
                <a:gd name="T2" fmla="*/ 415 w 415"/>
                <a:gd name="T3" fmla="*/ 0 h 168"/>
                <a:gd name="T4" fmla="*/ 415 w 415"/>
                <a:gd name="T5" fmla="*/ 168 h 168"/>
                <a:gd name="T6" fmla="*/ 415 w 415"/>
                <a:gd name="T7" fmla="*/ 168 h 168"/>
                <a:gd name="T8" fmla="*/ 25 w 415"/>
                <a:gd name="T9" fmla="*/ 168 h 168"/>
                <a:gd name="T10" fmla="*/ 15 w 415"/>
                <a:gd name="T11" fmla="*/ 166 h 168"/>
                <a:gd name="T12" fmla="*/ 7 w 415"/>
                <a:gd name="T13" fmla="*/ 160 h 168"/>
                <a:gd name="T14" fmla="*/ 2 w 415"/>
                <a:gd name="T15" fmla="*/ 153 h 168"/>
                <a:gd name="T16" fmla="*/ 0 w 415"/>
                <a:gd name="T17" fmla="*/ 143 h 168"/>
                <a:gd name="T18" fmla="*/ 0 w 415"/>
                <a:gd name="T19" fmla="*/ 24 h 168"/>
                <a:gd name="T20" fmla="*/ 2 w 415"/>
                <a:gd name="T21" fmla="*/ 15 h 168"/>
                <a:gd name="T22" fmla="*/ 7 w 415"/>
                <a:gd name="T23" fmla="*/ 6 h 168"/>
                <a:gd name="T24" fmla="*/ 15 w 415"/>
                <a:gd name="T25" fmla="*/ 1 h 168"/>
                <a:gd name="T26" fmla="*/ 25 w 415"/>
                <a:gd name="T2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168">
                  <a:moveTo>
                    <a:pt x="25" y="0"/>
                  </a:moveTo>
                  <a:lnTo>
                    <a:pt x="415" y="0"/>
                  </a:lnTo>
                  <a:lnTo>
                    <a:pt x="415" y="168"/>
                  </a:lnTo>
                  <a:lnTo>
                    <a:pt x="415" y="168"/>
                  </a:lnTo>
                  <a:lnTo>
                    <a:pt x="25" y="168"/>
                  </a:lnTo>
                  <a:lnTo>
                    <a:pt x="15" y="166"/>
                  </a:lnTo>
                  <a:lnTo>
                    <a:pt x="7" y="160"/>
                  </a:lnTo>
                  <a:lnTo>
                    <a:pt x="2" y="153"/>
                  </a:lnTo>
                  <a:lnTo>
                    <a:pt x="0" y="143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"/>
            <p:cNvSpPr>
              <a:spLocks/>
            </p:cNvSpPr>
            <p:nvPr/>
          </p:nvSpPr>
          <p:spPr bwMode="auto">
            <a:xfrm>
              <a:off x="11293476" y="2111375"/>
              <a:ext cx="9525" cy="22225"/>
            </a:xfrm>
            <a:custGeom>
              <a:avLst/>
              <a:gdLst>
                <a:gd name="T0" fmla="*/ 0 w 60"/>
                <a:gd name="T1" fmla="*/ 0 h 136"/>
                <a:gd name="T2" fmla="*/ 35 w 60"/>
                <a:gd name="T3" fmla="*/ 0 h 136"/>
                <a:gd name="T4" fmla="*/ 45 w 60"/>
                <a:gd name="T5" fmla="*/ 1 h 136"/>
                <a:gd name="T6" fmla="*/ 52 w 60"/>
                <a:gd name="T7" fmla="*/ 6 h 136"/>
                <a:gd name="T8" fmla="*/ 58 w 60"/>
                <a:gd name="T9" fmla="*/ 15 h 136"/>
                <a:gd name="T10" fmla="*/ 60 w 60"/>
                <a:gd name="T11" fmla="*/ 24 h 136"/>
                <a:gd name="T12" fmla="*/ 60 w 60"/>
                <a:gd name="T13" fmla="*/ 24 h 136"/>
                <a:gd name="T14" fmla="*/ 60 w 60"/>
                <a:gd name="T15" fmla="*/ 120 h 136"/>
                <a:gd name="T16" fmla="*/ 0 w 60"/>
                <a:gd name="T17" fmla="*/ 136 h 136"/>
                <a:gd name="T18" fmla="*/ 0 w 60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36">
                  <a:moveTo>
                    <a:pt x="0" y="0"/>
                  </a:moveTo>
                  <a:lnTo>
                    <a:pt x="35" y="0"/>
                  </a:lnTo>
                  <a:lnTo>
                    <a:pt x="45" y="1"/>
                  </a:lnTo>
                  <a:lnTo>
                    <a:pt x="52" y="6"/>
                  </a:lnTo>
                  <a:lnTo>
                    <a:pt x="58" y="1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120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11201401" y="2081213"/>
              <a:ext cx="17463" cy="22225"/>
            </a:xfrm>
            <a:custGeom>
              <a:avLst/>
              <a:gdLst>
                <a:gd name="T0" fmla="*/ 25 w 106"/>
                <a:gd name="T1" fmla="*/ 0 h 130"/>
                <a:gd name="T2" fmla="*/ 106 w 106"/>
                <a:gd name="T3" fmla="*/ 0 h 130"/>
                <a:gd name="T4" fmla="*/ 106 w 106"/>
                <a:gd name="T5" fmla="*/ 130 h 130"/>
                <a:gd name="T6" fmla="*/ 25 w 106"/>
                <a:gd name="T7" fmla="*/ 130 h 130"/>
                <a:gd name="T8" fmla="*/ 16 w 106"/>
                <a:gd name="T9" fmla="*/ 128 h 130"/>
                <a:gd name="T10" fmla="*/ 7 w 106"/>
                <a:gd name="T11" fmla="*/ 123 h 130"/>
                <a:gd name="T12" fmla="*/ 2 w 106"/>
                <a:gd name="T13" fmla="*/ 115 h 130"/>
                <a:gd name="T14" fmla="*/ 0 w 106"/>
                <a:gd name="T15" fmla="*/ 105 h 130"/>
                <a:gd name="T16" fmla="*/ 0 w 106"/>
                <a:gd name="T17" fmla="*/ 26 h 130"/>
                <a:gd name="T18" fmla="*/ 2 w 106"/>
                <a:gd name="T19" fmla="*/ 16 h 130"/>
                <a:gd name="T20" fmla="*/ 7 w 106"/>
                <a:gd name="T21" fmla="*/ 7 h 130"/>
                <a:gd name="T22" fmla="*/ 16 w 106"/>
                <a:gd name="T23" fmla="*/ 2 h 130"/>
                <a:gd name="T24" fmla="*/ 25 w 106"/>
                <a:gd name="T2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30">
                  <a:moveTo>
                    <a:pt x="25" y="0"/>
                  </a:moveTo>
                  <a:lnTo>
                    <a:pt x="106" y="0"/>
                  </a:lnTo>
                  <a:lnTo>
                    <a:pt x="106" y="130"/>
                  </a:lnTo>
                  <a:lnTo>
                    <a:pt x="25" y="130"/>
                  </a:lnTo>
                  <a:lnTo>
                    <a:pt x="16" y="128"/>
                  </a:lnTo>
                  <a:lnTo>
                    <a:pt x="7" y="123"/>
                  </a:lnTo>
                  <a:lnTo>
                    <a:pt x="2" y="115"/>
                  </a:lnTo>
                  <a:lnTo>
                    <a:pt x="0" y="105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11226801" y="2082800"/>
              <a:ext cx="61913" cy="20638"/>
            </a:xfrm>
            <a:custGeom>
              <a:avLst/>
              <a:gdLst>
                <a:gd name="T0" fmla="*/ 0 w 387"/>
                <a:gd name="T1" fmla="*/ 0 h 129"/>
                <a:gd name="T2" fmla="*/ 362 w 387"/>
                <a:gd name="T3" fmla="*/ 0 h 129"/>
                <a:gd name="T4" fmla="*/ 372 w 387"/>
                <a:gd name="T5" fmla="*/ 1 h 129"/>
                <a:gd name="T6" fmla="*/ 380 w 387"/>
                <a:gd name="T7" fmla="*/ 6 h 129"/>
                <a:gd name="T8" fmla="*/ 385 w 387"/>
                <a:gd name="T9" fmla="*/ 15 h 129"/>
                <a:gd name="T10" fmla="*/ 387 w 387"/>
                <a:gd name="T11" fmla="*/ 25 h 129"/>
                <a:gd name="T12" fmla="*/ 387 w 387"/>
                <a:gd name="T13" fmla="*/ 104 h 129"/>
                <a:gd name="T14" fmla="*/ 385 w 387"/>
                <a:gd name="T15" fmla="*/ 114 h 129"/>
                <a:gd name="T16" fmla="*/ 380 w 387"/>
                <a:gd name="T17" fmla="*/ 122 h 129"/>
                <a:gd name="T18" fmla="*/ 372 w 387"/>
                <a:gd name="T19" fmla="*/ 127 h 129"/>
                <a:gd name="T20" fmla="*/ 362 w 387"/>
                <a:gd name="T21" fmla="*/ 129 h 129"/>
                <a:gd name="T22" fmla="*/ 0 w 387"/>
                <a:gd name="T23" fmla="*/ 129 h 129"/>
                <a:gd name="T24" fmla="*/ 0 w 387"/>
                <a:gd name="T2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129">
                  <a:moveTo>
                    <a:pt x="0" y="0"/>
                  </a:moveTo>
                  <a:lnTo>
                    <a:pt x="362" y="0"/>
                  </a:lnTo>
                  <a:lnTo>
                    <a:pt x="372" y="1"/>
                  </a:lnTo>
                  <a:lnTo>
                    <a:pt x="380" y="6"/>
                  </a:lnTo>
                  <a:lnTo>
                    <a:pt x="385" y="15"/>
                  </a:lnTo>
                  <a:lnTo>
                    <a:pt x="387" y="25"/>
                  </a:lnTo>
                  <a:lnTo>
                    <a:pt x="387" y="104"/>
                  </a:lnTo>
                  <a:lnTo>
                    <a:pt x="385" y="114"/>
                  </a:lnTo>
                  <a:lnTo>
                    <a:pt x="380" y="122"/>
                  </a:lnTo>
                  <a:lnTo>
                    <a:pt x="372" y="127"/>
                  </a:lnTo>
                  <a:lnTo>
                    <a:pt x="362" y="129"/>
                  </a:lnTo>
                  <a:lnTo>
                    <a:pt x="0" y="1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6"/>
            <p:cNvSpPr>
              <a:spLocks/>
            </p:cNvSpPr>
            <p:nvPr/>
          </p:nvSpPr>
          <p:spPr bwMode="auto">
            <a:xfrm>
              <a:off x="11339513" y="1984375"/>
              <a:ext cx="68263" cy="68263"/>
            </a:xfrm>
            <a:custGeom>
              <a:avLst/>
              <a:gdLst>
                <a:gd name="T0" fmla="*/ 215 w 431"/>
                <a:gd name="T1" fmla="*/ 0 h 431"/>
                <a:gd name="T2" fmla="*/ 251 w 431"/>
                <a:gd name="T3" fmla="*/ 3 h 431"/>
                <a:gd name="T4" fmla="*/ 283 w 431"/>
                <a:gd name="T5" fmla="*/ 11 h 431"/>
                <a:gd name="T6" fmla="*/ 315 w 431"/>
                <a:gd name="T7" fmla="*/ 24 h 431"/>
                <a:gd name="T8" fmla="*/ 343 w 431"/>
                <a:gd name="T9" fmla="*/ 42 h 431"/>
                <a:gd name="T10" fmla="*/ 368 w 431"/>
                <a:gd name="T11" fmla="*/ 64 h 431"/>
                <a:gd name="T12" fmla="*/ 389 w 431"/>
                <a:gd name="T13" fmla="*/ 88 h 431"/>
                <a:gd name="T14" fmla="*/ 407 w 431"/>
                <a:gd name="T15" fmla="*/ 116 h 431"/>
                <a:gd name="T16" fmla="*/ 420 w 431"/>
                <a:gd name="T17" fmla="*/ 148 h 431"/>
                <a:gd name="T18" fmla="*/ 428 w 431"/>
                <a:gd name="T19" fmla="*/ 180 h 431"/>
                <a:gd name="T20" fmla="*/ 431 w 431"/>
                <a:gd name="T21" fmla="*/ 216 h 431"/>
                <a:gd name="T22" fmla="*/ 428 w 431"/>
                <a:gd name="T23" fmla="*/ 250 h 431"/>
                <a:gd name="T24" fmla="*/ 420 w 431"/>
                <a:gd name="T25" fmla="*/ 284 h 431"/>
                <a:gd name="T26" fmla="*/ 407 w 431"/>
                <a:gd name="T27" fmla="*/ 315 h 431"/>
                <a:gd name="T28" fmla="*/ 389 w 431"/>
                <a:gd name="T29" fmla="*/ 343 h 431"/>
                <a:gd name="T30" fmla="*/ 368 w 431"/>
                <a:gd name="T31" fmla="*/ 368 h 431"/>
                <a:gd name="T32" fmla="*/ 343 w 431"/>
                <a:gd name="T33" fmla="*/ 389 h 431"/>
                <a:gd name="T34" fmla="*/ 315 w 431"/>
                <a:gd name="T35" fmla="*/ 407 h 431"/>
                <a:gd name="T36" fmla="*/ 283 w 431"/>
                <a:gd name="T37" fmla="*/ 421 h 431"/>
                <a:gd name="T38" fmla="*/ 251 w 431"/>
                <a:gd name="T39" fmla="*/ 428 h 431"/>
                <a:gd name="T40" fmla="*/ 215 w 431"/>
                <a:gd name="T41" fmla="*/ 431 h 431"/>
                <a:gd name="T42" fmla="*/ 181 w 431"/>
                <a:gd name="T43" fmla="*/ 428 h 431"/>
                <a:gd name="T44" fmla="*/ 147 w 431"/>
                <a:gd name="T45" fmla="*/ 421 h 431"/>
                <a:gd name="T46" fmla="*/ 116 w 431"/>
                <a:gd name="T47" fmla="*/ 407 h 431"/>
                <a:gd name="T48" fmla="*/ 88 w 431"/>
                <a:gd name="T49" fmla="*/ 389 h 431"/>
                <a:gd name="T50" fmla="*/ 63 w 431"/>
                <a:gd name="T51" fmla="*/ 368 h 431"/>
                <a:gd name="T52" fmla="*/ 42 w 431"/>
                <a:gd name="T53" fmla="*/ 343 h 431"/>
                <a:gd name="T54" fmla="*/ 24 w 431"/>
                <a:gd name="T55" fmla="*/ 315 h 431"/>
                <a:gd name="T56" fmla="*/ 10 w 431"/>
                <a:gd name="T57" fmla="*/ 284 h 431"/>
                <a:gd name="T58" fmla="*/ 3 w 431"/>
                <a:gd name="T59" fmla="*/ 250 h 431"/>
                <a:gd name="T60" fmla="*/ 0 w 431"/>
                <a:gd name="T61" fmla="*/ 216 h 431"/>
                <a:gd name="T62" fmla="*/ 3 w 431"/>
                <a:gd name="T63" fmla="*/ 180 h 431"/>
                <a:gd name="T64" fmla="*/ 10 w 431"/>
                <a:gd name="T65" fmla="*/ 148 h 431"/>
                <a:gd name="T66" fmla="*/ 24 w 431"/>
                <a:gd name="T67" fmla="*/ 116 h 431"/>
                <a:gd name="T68" fmla="*/ 42 w 431"/>
                <a:gd name="T69" fmla="*/ 88 h 431"/>
                <a:gd name="T70" fmla="*/ 63 w 431"/>
                <a:gd name="T71" fmla="*/ 64 h 431"/>
                <a:gd name="T72" fmla="*/ 88 w 431"/>
                <a:gd name="T73" fmla="*/ 42 h 431"/>
                <a:gd name="T74" fmla="*/ 116 w 431"/>
                <a:gd name="T75" fmla="*/ 24 h 431"/>
                <a:gd name="T76" fmla="*/ 147 w 431"/>
                <a:gd name="T77" fmla="*/ 11 h 431"/>
                <a:gd name="T78" fmla="*/ 181 w 431"/>
                <a:gd name="T79" fmla="*/ 3 h 431"/>
                <a:gd name="T80" fmla="*/ 215 w 431"/>
                <a:gd name="T81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1" h="431">
                  <a:moveTo>
                    <a:pt x="215" y="0"/>
                  </a:moveTo>
                  <a:lnTo>
                    <a:pt x="251" y="3"/>
                  </a:lnTo>
                  <a:lnTo>
                    <a:pt x="283" y="11"/>
                  </a:lnTo>
                  <a:lnTo>
                    <a:pt x="315" y="24"/>
                  </a:lnTo>
                  <a:lnTo>
                    <a:pt x="343" y="42"/>
                  </a:lnTo>
                  <a:lnTo>
                    <a:pt x="368" y="64"/>
                  </a:lnTo>
                  <a:lnTo>
                    <a:pt x="389" y="88"/>
                  </a:lnTo>
                  <a:lnTo>
                    <a:pt x="407" y="116"/>
                  </a:lnTo>
                  <a:lnTo>
                    <a:pt x="420" y="148"/>
                  </a:lnTo>
                  <a:lnTo>
                    <a:pt x="428" y="180"/>
                  </a:lnTo>
                  <a:lnTo>
                    <a:pt x="431" y="216"/>
                  </a:lnTo>
                  <a:lnTo>
                    <a:pt x="428" y="250"/>
                  </a:lnTo>
                  <a:lnTo>
                    <a:pt x="420" y="284"/>
                  </a:lnTo>
                  <a:lnTo>
                    <a:pt x="407" y="315"/>
                  </a:lnTo>
                  <a:lnTo>
                    <a:pt x="389" y="343"/>
                  </a:lnTo>
                  <a:lnTo>
                    <a:pt x="368" y="368"/>
                  </a:lnTo>
                  <a:lnTo>
                    <a:pt x="343" y="389"/>
                  </a:lnTo>
                  <a:lnTo>
                    <a:pt x="315" y="407"/>
                  </a:lnTo>
                  <a:lnTo>
                    <a:pt x="283" y="421"/>
                  </a:lnTo>
                  <a:lnTo>
                    <a:pt x="251" y="428"/>
                  </a:lnTo>
                  <a:lnTo>
                    <a:pt x="215" y="431"/>
                  </a:lnTo>
                  <a:lnTo>
                    <a:pt x="181" y="428"/>
                  </a:lnTo>
                  <a:lnTo>
                    <a:pt x="147" y="421"/>
                  </a:lnTo>
                  <a:lnTo>
                    <a:pt x="116" y="407"/>
                  </a:lnTo>
                  <a:lnTo>
                    <a:pt x="88" y="389"/>
                  </a:lnTo>
                  <a:lnTo>
                    <a:pt x="63" y="368"/>
                  </a:lnTo>
                  <a:lnTo>
                    <a:pt x="42" y="343"/>
                  </a:lnTo>
                  <a:lnTo>
                    <a:pt x="24" y="315"/>
                  </a:lnTo>
                  <a:lnTo>
                    <a:pt x="10" y="284"/>
                  </a:lnTo>
                  <a:lnTo>
                    <a:pt x="3" y="250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0" y="148"/>
                  </a:lnTo>
                  <a:lnTo>
                    <a:pt x="24" y="116"/>
                  </a:lnTo>
                  <a:lnTo>
                    <a:pt x="42" y="88"/>
                  </a:lnTo>
                  <a:lnTo>
                    <a:pt x="63" y="64"/>
                  </a:lnTo>
                  <a:lnTo>
                    <a:pt x="88" y="42"/>
                  </a:lnTo>
                  <a:lnTo>
                    <a:pt x="116" y="24"/>
                  </a:lnTo>
                  <a:lnTo>
                    <a:pt x="147" y="11"/>
                  </a:lnTo>
                  <a:lnTo>
                    <a:pt x="181" y="3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7"/>
            <p:cNvSpPr>
              <a:spLocks/>
            </p:cNvSpPr>
            <p:nvPr/>
          </p:nvSpPr>
          <p:spPr bwMode="auto">
            <a:xfrm>
              <a:off x="11283951" y="2063750"/>
              <a:ext cx="193675" cy="341313"/>
            </a:xfrm>
            <a:custGeom>
              <a:avLst/>
              <a:gdLst>
                <a:gd name="T0" fmla="*/ 838 w 1227"/>
                <a:gd name="T1" fmla="*/ 6 h 2146"/>
                <a:gd name="T2" fmla="*/ 913 w 1227"/>
                <a:gd name="T3" fmla="*/ 58 h 2146"/>
                <a:gd name="T4" fmla="*/ 946 w 1227"/>
                <a:gd name="T5" fmla="*/ 143 h 2146"/>
                <a:gd name="T6" fmla="*/ 1223 w 1227"/>
                <a:gd name="T7" fmla="*/ 1992 h 2146"/>
                <a:gd name="T8" fmla="*/ 1218 w 1227"/>
                <a:gd name="T9" fmla="*/ 2065 h 2146"/>
                <a:gd name="T10" fmla="*/ 1174 w 1227"/>
                <a:gd name="T11" fmla="*/ 2122 h 2146"/>
                <a:gd name="T12" fmla="*/ 1102 w 1227"/>
                <a:gd name="T13" fmla="*/ 2146 h 2146"/>
                <a:gd name="T14" fmla="*/ 1033 w 1227"/>
                <a:gd name="T15" fmla="*/ 2127 h 2146"/>
                <a:gd name="T16" fmla="*/ 986 w 1227"/>
                <a:gd name="T17" fmla="*/ 2072 h 2146"/>
                <a:gd name="T18" fmla="*/ 834 w 1227"/>
                <a:gd name="T19" fmla="*/ 1416 h 2146"/>
                <a:gd name="T20" fmla="*/ 825 w 1227"/>
                <a:gd name="T21" fmla="*/ 1367 h 2146"/>
                <a:gd name="T22" fmla="*/ 810 w 1227"/>
                <a:gd name="T23" fmla="*/ 1281 h 2146"/>
                <a:gd name="T24" fmla="*/ 792 w 1227"/>
                <a:gd name="T25" fmla="*/ 1179 h 2146"/>
                <a:gd name="T26" fmla="*/ 773 w 1227"/>
                <a:gd name="T27" fmla="*/ 1078 h 2146"/>
                <a:gd name="T28" fmla="*/ 760 w 1227"/>
                <a:gd name="T29" fmla="*/ 1003 h 2146"/>
                <a:gd name="T30" fmla="*/ 755 w 1227"/>
                <a:gd name="T31" fmla="*/ 971 h 2146"/>
                <a:gd name="T32" fmla="*/ 664 w 1227"/>
                <a:gd name="T33" fmla="*/ 1993 h 2146"/>
                <a:gd name="T34" fmla="*/ 658 w 1227"/>
                <a:gd name="T35" fmla="*/ 2066 h 2146"/>
                <a:gd name="T36" fmla="*/ 614 w 1227"/>
                <a:gd name="T37" fmla="*/ 2122 h 2146"/>
                <a:gd name="T38" fmla="*/ 543 w 1227"/>
                <a:gd name="T39" fmla="*/ 2145 h 2146"/>
                <a:gd name="T40" fmla="*/ 474 w 1227"/>
                <a:gd name="T41" fmla="*/ 2124 h 2146"/>
                <a:gd name="T42" fmla="*/ 427 w 1227"/>
                <a:gd name="T43" fmla="*/ 2069 h 2146"/>
                <a:gd name="T44" fmla="*/ 284 w 1227"/>
                <a:gd name="T45" fmla="*/ 1394 h 2146"/>
                <a:gd name="T46" fmla="*/ 420 w 1227"/>
                <a:gd name="T47" fmla="*/ 1000 h 2146"/>
                <a:gd name="T48" fmla="*/ 433 w 1227"/>
                <a:gd name="T49" fmla="*/ 740 h 2146"/>
                <a:gd name="T50" fmla="*/ 505 w 1227"/>
                <a:gd name="T51" fmla="*/ 720 h 2146"/>
                <a:gd name="T52" fmla="*/ 541 w 1227"/>
                <a:gd name="T53" fmla="*/ 710 h 2146"/>
                <a:gd name="T54" fmla="*/ 561 w 1227"/>
                <a:gd name="T55" fmla="*/ 705 h 2146"/>
                <a:gd name="T56" fmla="*/ 582 w 1227"/>
                <a:gd name="T57" fmla="*/ 700 h 2146"/>
                <a:gd name="T58" fmla="*/ 635 w 1227"/>
                <a:gd name="T59" fmla="*/ 674 h 2146"/>
                <a:gd name="T60" fmla="*/ 672 w 1227"/>
                <a:gd name="T61" fmla="*/ 610 h 2146"/>
                <a:gd name="T62" fmla="*/ 580 w 1227"/>
                <a:gd name="T63" fmla="*/ 586 h 2146"/>
                <a:gd name="T64" fmla="*/ 526 w 1227"/>
                <a:gd name="T65" fmla="*/ 621 h 2146"/>
                <a:gd name="T66" fmla="*/ 85 w 1227"/>
                <a:gd name="T67" fmla="*/ 729 h 2146"/>
                <a:gd name="T68" fmla="*/ 26 w 1227"/>
                <a:gd name="T69" fmla="*/ 695 h 2146"/>
                <a:gd name="T70" fmla="*/ 0 w 1227"/>
                <a:gd name="T71" fmla="*/ 630 h 2146"/>
                <a:gd name="T72" fmla="*/ 20 w 1227"/>
                <a:gd name="T73" fmla="*/ 564 h 2146"/>
                <a:gd name="T74" fmla="*/ 78 w 1227"/>
                <a:gd name="T75" fmla="*/ 525 h 2146"/>
                <a:gd name="T76" fmla="*/ 415 w 1227"/>
                <a:gd name="T77" fmla="*/ 342 h 2146"/>
                <a:gd name="T78" fmla="*/ 352 w 1227"/>
                <a:gd name="T79" fmla="*/ 160 h 2146"/>
                <a:gd name="T80" fmla="*/ 388 w 1227"/>
                <a:gd name="T81" fmla="*/ 77 h 2146"/>
                <a:gd name="T82" fmla="*/ 464 w 1227"/>
                <a:gd name="T83" fmla="*/ 28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7" h="2146">
                  <a:moveTo>
                    <a:pt x="777" y="0"/>
                  </a:moveTo>
                  <a:lnTo>
                    <a:pt x="808" y="0"/>
                  </a:lnTo>
                  <a:lnTo>
                    <a:pt x="838" y="6"/>
                  </a:lnTo>
                  <a:lnTo>
                    <a:pt x="866" y="19"/>
                  </a:lnTo>
                  <a:lnTo>
                    <a:pt x="891" y="36"/>
                  </a:lnTo>
                  <a:lnTo>
                    <a:pt x="913" y="58"/>
                  </a:lnTo>
                  <a:lnTo>
                    <a:pt x="929" y="84"/>
                  </a:lnTo>
                  <a:lnTo>
                    <a:pt x="941" y="112"/>
                  </a:lnTo>
                  <a:lnTo>
                    <a:pt x="946" y="143"/>
                  </a:lnTo>
                  <a:lnTo>
                    <a:pt x="1006" y="951"/>
                  </a:lnTo>
                  <a:lnTo>
                    <a:pt x="1081" y="1367"/>
                  </a:lnTo>
                  <a:lnTo>
                    <a:pt x="1223" y="1992"/>
                  </a:lnTo>
                  <a:lnTo>
                    <a:pt x="1227" y="2018"/>
                  </a:lnTo>
                  <a:lnTo>
                    <a:pt x="1224" y="2042"/>
                  </a:lnTo>
                  <a:lnTo>
                    <a:pt x="1218" y="2065"/>
                  </a:lnTo>
                  <a:lnTo>
                    <a:pt x="1207" y="2087"/>
                  </a:lnTo>
                  <a:lnTo>
                    <a:pt x="1192" y="2106"/>
                  </a:lnTo>
                  <a:lnTo>
                    <a:pt x="1174" y="2122"/>
                  </a:lnTo>
                  <a:lnTo>
                    <a:pt x="1152" y="2134"/>
                  </a:lnTo>
                  <a:lnTo>
                    <a:pt x="1128" y="2143"/>
                  </a:lnTo>
                  <a:lnTo>
                    <a:pt x="1102" y="2146"/>
                  </a:lnTo>
                  <a:lnTo>
                    <a:pt x="1079" y="2144"/>
                  </a:lnTo>
                  <a:lnTo>
                    <a:pt x="1055" y="2137"/>
                  </a:lnTo>
                  <a:lnTo>
                    <a:pt x="1033" y="2127"/>
                  </a:lnTo>
                  <a:lnTo>
                    <a:pt x="1014" y="2111"/>
                  </a:lnTo>
                  <a:lnTo>
                    <a:pt x="998" y="2093"/>
                  </a:lnTo>
                  <a:lnTo>
                    <a:pt x="986" y="2072"/>
                  </a:lnTo>
                  <a:lnTo>
                    <a:pt x="977" y="2048"/>
                  </a:lnTo>
                  <a:lnTo>
                    <a:pt x="835" y="1420"/>
                  </a:lnTo>
                  <a:lnTo>
                    <a:pt x="834" y="1416"/>
                  </a:lnTo>
                  <a:lnTo>
                    <a:pt x="832" y="1405"/>
                  </a:lnTo>
                  <a:lnTo>
                    <a:pt x="830" y="1389"/>
                  </a:lnTo>
                  <a:lnTo>
                    <a:pt x="825" y="1367"/>
                  </a:lnTo>
                  <a:lnTo>
                    <a:pt x="821" y="1342"/>
                  </a:lnTo>
                  <a:lnTo>
                    <a:pt x="816" y="1313"/>
                  </a:lnTo>
                  <a:lnTo>
                    <a:pt x="810" y="1281"/>
                  </a:lnTo>
                  <a:lnTo>
                    <a:pt x="804" y="1248"/>
                  </a:lnTo>
                  <a:lnTo>
                    <a:pt x="798" y="1213"/>
                  </a:lnTo>
                  <a:lnTo>
                    <a:pt x="792" y="1179"/>
                  </a:lnTo>
                  <a:lnTo>
                    <a:pt x="785" y="1144"/>
                  </a:lnTo>
                  <a:lnTo>
                    <a:pt x="780" y="1111"/>
                  </a:lnTo>
                  <a:lnTo>
                    <a:pt x="773" y="1078"/>
                  </a:lnTo>
                  <a:lnTo>
                    <a:pt x="769" y="1050"/>
                  </a:lnTo>
                  <a:lnTo>
                    <a:pt x="764" y="1024"/>
                  </a:lnTo>
                  <a:lnTo>
                    <a:pt x="760" y="1003"/>
                  </a:lnTo>
                  <a:lnTo>
                    <a:pt x="757" y="987"/>
                  </a:lnTo>
                  <a:lnTo>
                    <a:pt x="756" y="976"/>
                  </a:lnTo>
                  <a:lnTo>
                    <a:pt x="755" y="971"/>
                  </a:lnTo>
                  <a:lnTo>
                    <a:pt x="696" y="977"/>
                  </a:lnTo>
                  <a:lnTo>
                    <a:pt x="539" y="1401"/>
                  </a:lnTo>
                  <a:lnTo>
                    <a:pt x="664" y="1993"/>
                  </a:lnTo>
                  <a:lnTo>
                    <a:pt x="668" y="2018"/>
                  </a:lnTo>
                  <a:lnTo>
                    <a:pt x="666" y="2042"/>
                  </a:lnTo>
                  <a:lnTo>
                    <a:pt x="658" y="2066"/>
                  </a:lnTo>
                  <a:lnTo>
                    <a:pt x="647" y="2088"/>
                  </a:lnTo>
                  <a:lnTo>
                    <a:pt x="632" y="2106"/>
                  </a:lnTo>
                  <a:lnTo>
                    <a:pt x="614" y="2122"/>
                  </a:lnTo>
                  <a:lnTo>
                    <a:pt x="592" y="2134"/>
                  </a:lnTo>
                  <a:lnTo>
                    <a:pt x="568" y="2142"/>
                  </a:lnTo>
                  <a:lnTo>
                    <a:pt x="543" y="2145"/>
                  </a:lnTo>
                  <a:lnTo>
                    <a:pt x="518" y="2143"/>
                  </a:lnTo>
                  <a:lnTo>
                    <a:pt x="495" y="2135"/>
                  </a:lnTo>
                  <a:lnTo>
                    <a:pt x="474" y="2124"/>
                  </a:lnTo>
                  <a:lnTo>
                    <a:pt x="454" y="2109"/>
                  </a:lnTo>
                  <a:lnTo>
                    <a:pt x="439" y="2091"/>
                  </a:lnTo>
                  <a:lnTo>
                    <a:pt x="427" y="2069"/>
                  </a:lnTo>
                  <a:lnTo>
                    <a:pt x="419" y="2045"/>
                  </a:lnTo>
                  <a:lnTo>
                    <a:pt x="286" y="1418"/>
                  </a:lnTo>
                  <a:lnTo>
                    <a:pt x="284" y="1394"/>
                  </a:lnTo>
                  <a:lnTo>
                    <a:pt x="285" y="1372"/>
                  </a:lnTo>
                  <a:lnTo>
                    <a:pt x="291" y="1349"/>
                  </a:lnTo>
                  <a:lnTo>
                    <a:pt x="420" y="1000"/>
                  </a:lnTo>
                  <a:lnTo>
                    <a:pt x="417" y="1000"/>
                  </a:lnTo>
                  <a:lnTo>
                    <a:pt x="397" y="749"/>
                  </a:lnTo>
                  <a:lnTo>
                    <a:pt x="433" y="740"/>
                  </a:lnTo>
                  <a:lnTo>
                    <a:pt x="462" y="732"/>
                  </a:lnTo>
                  <a:lnTo>
                    <a:pt x="485" y="726"/>
                  </a:lnTo>
                  <a:lnTo>
                    <a:pt x="505" y="720"/>
                  </a:lnTo>
                  <a:lnTo>
                    <a:pt x="520" y="716"/>
                  </a:lnTo>
                  <a:lnTo>
                    <a:pt x="532" y="713"/>
                  </a:lnTo>
                  <a:lnTo>
                    <a:pt x="541" y="710"/>
                  </a:lnTo>
                  <a:lnTo>
                    <a:pt x="549" y="708"/>
                  </a:lnTo>
                  <a:lnTo>
                    <a:pt x="556" y="706"/>
                  </a:lnTo>
                  <a:lnTo>
                    <a:pt x="561" y="705"/>
                  </a:lnTo>
                  <a:lnTo>
                    <a:pt x="567" y="703"/>
                  </a:lnTo>
                  <a:lnTo>
                    <a:pt x="574" y="702"/>
                  </a:lnTo>
                  <a:lnTo>
                    <a:pt x="582" y="700"/>
                  </a:lnTo>
                  <a:lnTo>
                    <a:pt x="592" y="696"/>
                  </a:lnTo>
                  <a:lnTo>
                    <a:pt x="615" y="688"/>
                  </a:lnTo>
                  <a:lnTo>
                    <a:pt x="635" y="674"/>
                  </a:lnTo>
                  <a:lnTo>
                    <a:pt x="652" y="657"/>
                  </a:lnTo>
                  <a:lnTo>
                    <a:pt x="664" y="635"/>
                  </a:lnTo>
                  <a:lnTo>
                    <a:pt x="672" y="610"/>
                  </a:lnTo>
                  <a:lnTo>
                    <a:pt x="726" y="312"/>
                  </a:lnTo>
                  <a:lnTo>
                    <a:pt x="592" y="568"/>
                  </a:lnTo>
                  <a:lnTo>
                    <a:pt x="580" y="586"/>
                  </a:lnTo>
                  <a:lnTo>
                    <a:pt x="565" y="602"/>
                  </a:lnTo>
                  <a:lnTo>
                    <a:pt x="547" y="613"/>
                  </a:lnTo>
                  <a:lnTo>
                    <a:pt x="526" y="621"/>
                  </a:lnTo>
                  <a:lnTo>
                    <a:pt x="133" y="728"/>
                  </a:lnTo>
                  <a:lnTo>
                    <a:pt x="109" y="731"/>
                  </a:lnTo>
                  <a:lnTo>
                    <a:pt x="85" y="729"/>
                  </a:lnTo>
                  <a:lnTo>
                    <a:pt x="64" y="722"/>
                  </a:lnTo>
                  <a:lnTo>
                    <a:pt x="43" y="710"/>
                  </a:lnTo>
                  <a:lnTo>
                    <a:pt x="26" y="695"/>
                  </a:lnTo>
                  <a:lnTo>
                    <a:pt x="13" y="676"/>
                  </a:lnTo>
                  <a:lnTo>
                    <a:pt x="4" y="653"/>
                  </a:lnTo>
                  <a:lnTo>
                    <a:pt x="0" y="630"/>
                  </a:lnTo>
                  <a:lnTo>
                    <a:pt x="2" y="606"/>
                  </a:lnTo>
                  <a:lnTo>
                    <a:pt x="9" y="584"/>
                  </a:lnTo>
                  <a:lnTo>
                    <a:pt x="20" y="564"/>
                  </a:lnTo>
                  <a:lnTo>
                    <a:pt x="37" y="548"/>
                  </a:lnTo>
                  <a:lnTo>
                    <a:pt x="55" y="534"/>
                  </a:lnTo>
                  <a:lnTo>
                    <a:pt x="78" y="525"/>
                  </a:lnTo>
                  <a:lnTo>
                    <a:pt x="428" y="431"/>
                  </a:lnTo>
                  <a:lnTo>
                    <a:pt x="540" y="215"/>
                  </a:lnTo>
                  <a:lnTo>
                    <a:pt x="415" y="342"/>
                  </a:lnTo>
                  <a:lnTo>
                    <a:pt x="365" y="355"/>
                  </a:lnTo>
                  <a:lnTo>
                    <a:pt x="352" y="193"/>
                  </a:lnTo>
                  <a:lnTo>
                    <a:pt x="352" y="160"/>
                  </a:lnTo>
                  <a:lnTo>
                    <a:pt x="359" y="130"/>
                  </a:lnTo>
                  <a:lnTo>
                    <a:pt x="371" y="102"/>
                  </a:lnTo>
                  <a:lnTo>
                    <a:pt x="388" y="77"/>
                  </a:lnTo>
                  <a:lnTo>
                    <a:pt x="410" y="57"/>
                  </a:lnTo>
                  <a:lnTo>
                    <a:pt x="436" y="40"/>
                  </a:lnTo>
                  <a:lnTo>
                    <a:pt x="464" y="28"/>
                  </a:lnTo>
                  <a:lnTo>
                    <a:pt x="496" y="22"/>
                  </a:lnTo>
                  <a:lnTo>
                    <a:pt x="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8"/>
            <p:cNvSpPr>
              <a:spLocks noEditPoints="1"/>
            </p:cNvSpPr>
            <p:nvPr/>
          </p:nvSpPr>
          <p:spPr bwMode="auto">
            <a:xfrm>
              <a:off x="10914063" y="2149475"/>
              <a:ext cx="412750" cy="255588"/>
            </a:xfrm>
            <a:custGeom>
              <a:avLst/>
              <a:gdLst>
                <a:gd name="T0" fmla="*/ 384 w 2598"/>
                <a:gd name="T1" fmla="*/ 920 h 1604"/>
                <a:gd name="T2" fmla="*/ 302 w 2598"/>
                <a:gd name="T3" fmla="*/ 853 h 1604"/>
                <a:gd name="T4" fmla="*/ 480 w 2598"/>
                <a:gd name="T5" fmla="*/ 1 h 1604"/>
                <a:gd name="T6" fmla="*/ 560 w 2598"/>
                <a:gd name="T7" fmla="*/ 1 h 1604"/>
                <a:gd name="T8" fmla="*/ 606 w 2598"/>
                <a:gd name="T9" fmla="*/ 2 h 1604"/>
                <a:gd name="T10" fmla="*/ 717 w 2598"/>
                <a:gd name="T11" fmla="*/ 43 h 1604"/>
                <a:gd name="T12" fmla="*/ 776 w 2598"/>
                <a:gd name="T13" fmla="*/ 146 h 1604"/>
                <a:gd name="T14" fmla="*/ 639 w 2598"/>
                <a:gd name="T15" fmla="*/ 179 h 1604"/>
                <a:gd name="T16" fmla="*/ 1084 w 2598"/>
                <a:gd name="T17" fmla="*/ 304 h 1604"/>
                <a:gd name="T18" fmla="*/ 1150 w 2598"/>
                <a:gd name="T19" fmla="*/ 362 h 1604"/>
                <a:gd name="T20" fmla="*/ 1147 w 2598"/>
                <a:gd name="T21" fmla="*/ 451 h 1604"/>
                <a:gd name="T22" fmla="*/ 1232 w 2598"/>
                <a:gd name="T23" fmla="*/ 484 h 1604"/>
                <a:gd name="T24" fmla="*/ 2350 w 2598"/>
                <a:gd name="T25" fmla="*/ 484 h 1604"/>
                <a:gd name="T26" fmla="*/ 2507 w 2598"/>
                <a:gd name="T27" fmla="*/ 484 h 1604"/>
                <a:gd name="T28" fmla="*/ 2574 w 2598"/>
                <a:gd name="T29" fmla="*/ 507 h 1604"/>
                <a:gd name="T30" fmla="*/ 2594 w 2598"/>
                <a:gd name="T31" fmla="*/ 585 h 1604"/>
                <a:gd name="T32" fmla="*/ 2539 w 2598"/>
                <a:gd name="T33" fmla="*/ 640 h 1604"/>
                <a:gd name="T34" fmla="*/ 2481 w 2598"/>
                <a:gd name="T35" fmla="*/ 1540 h 1604"/>
                <a:gd name="T36" fmla="*/ 2420 w 2598"/>
                <a:gd name="T37" fmla="*/ 1601 h 1604"/>
                <a:gd name="T38" fmla="*/ 2336 w 2598"/>
                <a:gd name="T39" fmla="*/ 1578 h 1604"/>
                <a:gd name="T40" fmla="*/ 2310 w 2598"/>
                <a:gd name="T41" fmla="*/ 643 h 1604"/>
                <a:gd name="T42" fmla="*/ 1485 w 2598"/>
                <a:gd name="T43" fmla="*/ 643 h 1604"/>
                <a:gd name="T44" fmla="*/ 1357 w 2598"/>
                <a:gd name="T45" fmla="*/ 643 h 1604"/>
                <a:gd name="T46" fmla="*/ 1322 w 2598"/>
                <a:gd name="T47" fmla="*/ 1563 h 1604"/>
                <a:gd name="T48" fmla="*/ 1249 w 2598"/>
                <a:gd name="T49" fmla="*/ 1604 h 1604"/>
                <a:gd name="T50" fmla="*/ 1180 w 2598"/>
                <a:gd name="T51" fmla="*/ 1577 h 1604"/>
                <a:gd name="T52" fmla="*/ 1159 w 2598"/>
                <a:gd name="T53" fmla="*/ 1520 h 1604"/>
                <a:gd name="T54" fmla="*/ 1080 w 2598"/>
                <a:gd name="T55" fmla="*/ 632 h 1604"/>
                <a:gd name="T56" fmla="*/ 1040 w 2598"/>
                <a:gd name="T57" fmla="*/ 563 h 1604"/>
                <a:gd name="T58" fmla="*/ 1005 w 2598"/>
                <a:gd name="T59" fmla="*/ 517 h 1604"/>
                <a:gd name="T60" fmla="*/ 832 w 2598"/>
                <a:gd name="T61" fmla="*/ 546 h 1604"/>
                <a:gd name="T62" fmla="*/ 738 w 2598"/>
                <a:gd name="T63" fmla="*/ 562 h 1604"/>
                <a:gd name="T64" fmla="*/ 699 w 2598"/>
                <a:gd name="T65" fmla="*/ 568 h 1604"/>
                <a:gd name="T66" fmla="*/ 687 w 2598"/>
                <a:gd name="T67" fmla="*/ 570 h 1604"/>
                <a:gd name="T68" fmla="*/ 643 w 2598"/>
                <a:gd name="T69" fmla="*/ 561 h 1604"/>
                <a:gd name="T70" fmla="*/ 460 w 2598"/>
                <a:gd name="T71" fmla="*/ 283 h 1604"/>
                <a:gd name="T72" fmla="*/ 579 w 2598"/>
                <a:gd name="T73" fmla="*/ 616 h 1604"/>
                <a:gd name="T74" fmla="*/ 679 w 2598"/>
                <a:gd name="T75" fmla="*/ 641 h 1604"/>
                <a:gd name="T76" fmla="*/ 709 w 2598"/>
                <a:gd name="T77" fmla="*/ 635 h 1604"/>
                <a:gd name="T78" fmla="*/ 736 w 2598"/>
                <a:gd name="T79" fmla="*/ 631 h 1604"/>
                <a:gd name="T80" fmla="*/ 1054 w 2598"/>
                <a:gd name="T81" fmla="*/ 690 h 1604"/>
                <a:gd name="T82" fmla="*/ 1090 w 2598"/>
                <a:gd name="T83" fmla="*/ 1088 h 1604"/>
                <a:gd name="T84" fmla="*/ 894 w 2598"/>
                <a:gd name="T85" fmla="*/ 1579 h 1604"/>
                <a:gd name="T86" fmla="*/ 804 w 2598"/>
                <a:gd name="T87" fmla="*/ 1603 h 1604"/>
                <a:gd name="T88" fmla="*/ 721 w 2598"/>
                <a:gd name="T89" fmla="*/ 1554 h 1604"/>
                <a:gd name="T90" fmla="*/ 698 w 2598"/>
                <a:gd name="T91" fmla="*/ 1464 h 1604"/>
                <a:gd name="T92" fmla="*/ 743 w 2598"/>
                <a:gd name="T93" fmla="*/ 1099 h 1604"/>
                <a:gd name="T94" fmla="*/ 652 w 2598"/>
                <a:gd name="T95" fmla="*/ 1359 h 1604"/>
                <a:gd name="T96" fmla="*/ 168 w 2598"/>
                <a:gd name="T97" fmla="*/ 1590 h 1604"/>
                <a:gd name="T98" fmla="*/ 112 w 2598"/>
                <a:gd name="T99" fmla="*/ 1598 h 1604"/>
                <a:gd name="T100" fmla="*/ 77 w 2598"/>
                <a:gd name="T101" fmla="*/ 1554 h 1604"/>
                <a:gd name="T102" fmla="*/ 224 w 2598"/>
                <a:gd name="T103" fmla="*/ 1096 h 1604"/>
                <a:gd name="T104" fmla="*/ 168 w 2598"/>
                <a:gd name="T105" fmla="*/ 1048 h 1604"/>
                <a:gd name="T106" fmla="*/ 3 w 2598"/>
                <a:gd name="T107" fmla="*/ 173 h 1604"/>
                <a:gd name="T108" fmla="*/ 51 w 2598"/>
                <a:gd name="T109" fmla="*/ 118 h 1604"/>
                <a:gd name="T110" fmla="*/ 125 w 2598"/>
                <a:gd name="T111" fmla="*/ 120 h 1604"/>
                <a:gd name="T112" fmla="*/ 169 w 2598"/>
                <a:gd name="T113" fmla="*/ 179 h 1604"/>
                <a:gd name="T114" fmla="*/ 284 w 2598"/>
                <a:gd name="T115" fmla="*/ 113 h 1604"/>
                <a:gd name="T116" fmla="*/ 359 w 2598"/>
                <a:gd name="T117" fmla="*/ 24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8" h="1604">
                  <a:moveTo>
                    <a:pt x="302" y="853"/>
                  </a:moveTo>
                  <a:lnTo>
                    <a:pt x="317" y="929"/>
                  </a:lnTo>
                  <a:lnTo>
                    <a:pt x="409" y="929"/>
                  </a:lnTo>
                  <a:lnTo>
                    <a:pt x="384" y="920"/>
                  </a:lnTo>
                  <a:lnTo>
                    <a:pt x="360" y="909"/>
                  </a:lnTo>
                  <a:lnTo>
                    <a:pt x="339" y="894"/>
                  </a:lnTo>
                  <a:lnTo>
                    <a:pt x="319" y="875"/>
                  </a:lnTo>
                  <a:lnTo>
                    <a:pt x="302" y="853"/>
                  </a:lnTo>
                  <a:close/>
                  <a:moveTo>
                    <a:pt x="447" y="0"/>
                  </a:moveTo>
                  <a:lnTo>
                    <a:pt x="453" y="1"/>
                  </a:lnTo>
                  <a:lnTo>
                    <a:pt x="464" y="1"/>
                  </a:lnTo>
                  <a:lnTo>
                    <a:pt x="480" y="1"/>
                  </a:lnTo>
                  <a:lnTo>
                    <a:pt x="498" y="1"/>
                  </a:lnTo>
                  <a:lnTo>
                    <a:pt x="519" y="1"/>
                  </a:lnTo>
                  <a:lnTo>
                    <a:pt x="540" y="1"/>
                  </a:lnTo>
                  <a:lnTo>
                    <a:pt x="560" y="1"/>
                  </a:lnTo>
                  <a:lnTo>
                    <a:pt x="578" y="1"/>
                  </a:lnTo>
                  <a:lnTo>
                    <a:pt x="593" y="1"/>
                  </a:lnTo>
                  <a:lnTo>
                    <a:pt x="603" y="2"/>
                  </a:lnTo>
                  <a:lnTo>
                    <a:pt x="606" y="2"/>
                  </a:lnTo>
                  <a:lnTo>
                    <a:pt x="638" y="4"/>
                  </a:lnTo>
                  <a:lnTo>
                    <a:pt x="667" y="13"/>
                  </a:lnTo>
                  <a:lnTo>
                    <a:pt x="694" y="26"/>
                  </a:lnTo>
                  <a:lnTo>
                    <a:pt x="717" y="43"/>
                  </a:lnTo>
                  <a:lnTo>
                    <a:pt x="738" y="65"/>
                  </a:lnTo>
                  <a:lnTo>
                    <a:pt x="755" y="90"/>
                  </a:lnTo>
                  <a:lnTo>
                    <a:pt x="768" y="117"/>
                  </a:lnTo>
                  <a:lnTo>
                    <a:pt x="776" y="146"/>
                  </a:lnTo>
                  <a:lnTo>
                    <a:pt x="778" y="177"/>
                  </a:lnTo>
                  <a:lnTo>
                    <a:pt x="776" y="277"/>
                  </a:lnTo>
                  <a:lnTo>
                    <a:pt x="739" y="284"/>
                  </a:lnTo>
                  <a:lnTo>
                    <a:pt x="639" y="179"/>
                  </a:lnTo>
                  <a:lnTo>
                    <a:pt x="738" y="353"/>
                  </a:lnTo>
                  <a:lnTo>
                    <a:pt x="1038" y="301"/>
                  </a:lnTo>
                  <a:lnTo>
                    <a:pt x="1062" y="300"/>
                  </a:lnTo>
                  <a:lnTo>
                    <a:pt x="1084" y="304"/>
                  </a:lnTo>
                  <a:lnTo>
                    <a:pt x="1105" y="313"/>
                  </a:lnTo>
                  <a:lnTo>
                    <a:pt x="1123" y="326"/>
                  </a:lnTo>
                  <a:lnTo>
                    <a:pt x="1138" y="343"/>
                  </a:lnTo>
                  <a:lnTo>
                    <a:pt x="1150" y="362"/>
                  </a:lnTo>
                  <a:lnTo>
                    <a:pt x="1156" y="386"/>
                  </a:lnTo>
                  <a:lnTo>
                    <a:pt x="1158" y="409"/>
                  </a:lnTo>
                  <a:lnTo>
                    <a:pt x="1154" y="430"/>
                  </a:lnTo>
                  <a:lnTo>
                    <a:pt x="1147" y="451"/>
                  </a:lnTo>
                  <a:lnTo>
                    <a:pt x="1135" y="468"/>
                  </a:lnTo>
                  <a:lnTo>
                    <a:pt x="1120" y="484"/>
                  </a:lnTo>
                  <a:lnTo>
                    <a:pt x="1120" y="484"/>
                  </a:lnTo>
                  <a:lnTo>
                    <a:pt x="1232" y="484"/>
                  </a:lnTo>
                  <a:lnTo>
                    <a:pt x="1273" y="484"/>
                  </a:lnTo>
                  <a:lnTo>
                    <a:pt x="1320" y="484"/>
                  </a:lnTo>
                  <a:lnTo>
                    <a:pt x="2302" y="484"/>
                  </a:lnTo>
                  <a:lnTo>
                    <a:pt x="2350" y="484"/>
                  </a:lnTo>
                  <a:lnTo>
                    <a:pt x="2394" y="484"/>
                  </a:lnTo>
                  <a:lnTo>
                    <a:pt x="2463" y="484"/>
                  </a:lnTo>
                  <a:lnTo>
                    <a:pt x="2489" y="484"/>
                  </a:lnTo>
                  <a:lnTo>
                    <a:pt x="2507" y="484"/>
                  </a:lnTo>
                  <a:lnTo>
                    <a:pt x="2518" y="484"/>
                  </a:lnTo>
                  <a:lnTo>
                    <a:pt x="2539" y="486"/>
                  </a:lnTo>
                  <a:lnTo>
                    <a:pt x="2558" y="495"/>
                  </a:lnTo>
                  <a:lnTo>
                    <a:pt x="2574" y="507"/>
                  </a:lnTo>
                  <a:lnTo>
                    <a:pt x="2587" y="523"/>
                  </a:lnTo>
                  <a:lnTo>
                    <a:pt x="2594" y="543"/>
                  </a:lnTo>
                  <a:lnTo>
                    <a:pt x="2598" y="563"/>
                  </a:lnTo>
                  <a:lnTo>
                    <a:pt x="2594" y="585"/>
                  </a:lnTo>
                  <a:lnTo>
                    <a:pt x="2587" y="604"/>
                  </a:lnTo>
                  <a:lnTo>
                    <a:pt x="2574" y="620"/>
                  </a:lnTo>
                  <a:lnTo>
                    <a:pt x="2558" y="632"/>
                  </a:lnTo>
                  <a:lnTo>
                    <a:pt x="2539" y="640"/>
                  </a:lnTo>
                  <a:lnTo>
                    <a:pt x="2518" y="643"/>
                  </a:lnTo>
                  <a:lnTo>
                    <a:pt x="2484" y="643"/>
                  </a:lnTo>
                  <a:lnTo>
                    <a:pt x="2484" y="1516"/>
                  </a:lnTo>
                  <a:lnTo>
                    <a:pt x="2481" y="1540"/>
                  </a:lnTo>
                  <a:lnTo>
                    <a:pt x="2473" y="1561"/>
                  </a:lnTo>
                  <a:lnTo>
                    <a:pt x="2459" y="1578"/>
                  </a:lnTo>
                  <a:lnTo>
                    <a:pt x="2441" y="1592"/>
                  </a:lnTo>
                  <a:lnTo>
                    <a:pt x="2420" y="1601"/>
                  </a:lnTo>
                  <a:lnTo>
                    <a:pt x="2397" y="1604"/>
                  </a:lnTo>
                  <a:lnTo>
                    <a:pt x="2373" y="1601"/>
                  </a:lnTo>
                  <a:lnTo>
                    <a:pt x="2353" y="1592"/>
                  </a:lnTo>
                  <a:lnTo>
                    <a:pt x="2336" y="1578"/>
                  </a:lnTo>
                  <a:lnTo>
                    <a:pt x="2322" y="1561"/>
                  </a:lnTo>
                  <a:lnTo>
                    <a:pt x="2313" y="1540"/>
                  </a:lnTo>
                  <a:lnTo>
                    <a:pt x="2310" y="1516"/>
                  </a:lnTo>
                  <a:lnTo>
                    <a:pt x="2310" y="643"/>
                  </a:lnTo>
                  <a:lnTo>
                    <a:pt x="2013" y="643"/>
                  </a:lnTo>
                  <a:lnTo>
                    <a:pt x="1960" y="643"/>
                  </a:lnTo>
                  <a:lnTo>
                    <a:pt x="1905" y="643"/>
                  </a:lnTo>
                  <a:lnTo>
                    <a:pt x="1485" y="643"/>
                  </a:lnTo>
                  <a:lnTo>
                    <a:pt x="1446" y="643"/>
                  </a:lnTo>
                  <a:lnTo>
                    <a:pt x="1410" y="643"/>
                  </a:lnTo>
                  <a:lnTo>
                    <a:pt x="1381" y="643"/>
                  </a:lnTo>
                  <a:lnTo>
                    <a:pt x="1357" y="643"/>
                  </a:lnTo>
                  <a:lnTo>
                    <a:pt x="1333" y="643"/>
                  </a:lnTo>
                  <a:lnTo>
                    <a:pt x="1333" y="1520"/>
                  </a:lnTo>
                  <a:lnTo>
                    <a:pt x="1330" y="1542"/>
                  </a:lnTo>
                  <a:lnTo>
                    <a:pt x="1322" y="1563"/>
                  </a:lnTo>
                  <a:lnTo>
                    <a:pt x="1309" y="1579"/>
                  </a:lnTo>
                  <a:lnTo>
                    <a:pt x="1291" y="1592"/>
                  </a:lnTo>
                  <a:lnTo>
                    <a:pt x="1272" y="1601"/>
                  </a:lnTo>
                  <a:lnTo>
                    <a:pt x="1249" y="1604"/>
                  </a:lnTo>
                  <a:lnTo>
                    <a:pt x="1228" y="1602"/>
                  </a:lnTo>
                  <a:lnTo>
                    <a:pt x="1209" y="1596"/>
                  </a:lnTo>
                  <a:lnTo>
                    <a:pt x="1193" y="1588"/>
                  </a:lnTo>
                  <a:lnTo>
                    <a:pt x="1180" y="1577"/>
                  </a:lnTo>
                  <a:lnTo>
                    <a:pt x="1170" y="1564"/>
                  </a:lnTo>
                  <a:lnTo>
                    <a:pt x="1164" y="1550"/>
                  </a:lnTo>
                  <a:lnTo>
                    <a:pt x="1160" y="1535"/>
                  </a:lnTo>
                  <a:lnTo>
                    <a:pt x="1159" y="1520"/>
                  </a:lnTo>
                  <a:lnTo>
                    <a:pt x="1159" y="643"/>
                  </a:lnTo>
                  <a:lnTo>
                    <a:pt x="1120" y="643"/>
                  </a:lnTo>
                  <a:lnTo>
                    <a:pt x="1098" y="641"/>
                  </a:lnTo>
                  <a:lnTo>
                    <a:pt x="1080" y="632"/>
                  </a:lnTo>
                  <a:lnTo>
                    <a:pt x="1064" y="620"/>
                  </a:lnTo>
                  <a:lnTo>
                    <a:pt x="1051" y="604"/>
                  </a:lnTo>
                  <a:lnTo>
                    <a:pt x="1043" y="585"/>
                  </a:lnTo>
                  <a:lnTo>
                    <a:pt x="1040" y="563"/>
                  </a:lnTo>
                  <a:lnTo>
                    <a:pt x="1043" y="541"/>
                  </a:lnTo>
                  <a:lnTo>
                    <a:pt x="1051" y="523"/>
                  </a:lnTo>
                  <a:lnTo>
                    <a:pt x="1064" y="506"/>
                  </a:lnTo>
                  <a:lnTo>
                    <a:pt x="1005" y="517"/>
                  </a:lnTo>
                  <a:lnTo>
                    <a:pt x="953" y="525"/>
                  </a:lnTo>
                  <a:lnTo>
                    <a:pt x="907" y="533"/>
                  </a:lnTo>
                  <a:lnTo>
                    <a:pt x="866" y="540"/>
                  </a:lnTo>
                  <a:lnTo>
                    <a:pt x="832" y="546"/>
                  </a:lnTo>
                  <a:lnTo>
                    <a:pt x="802" y="551"/>
                  </a:lnTo>
                  <a:lnTo>
                    <a:pt x="777" y="555"/>
                  </a:lnTo>
                  <a:lnTo>
                    <a:pt x="755" y="559"/>
                  </a:lnTo>
                  <a:lnTo>
                    <a:pt x="738" y="562"/>
                  </a:lnTo>
                  <a:lnTo>
                    <a:pt x="725" y="564"/>
                  </a:lnTo>
                  <a:lnTo>
                    <a:pt x="713" y="566"/>
                  </a:lnTo>
                  <a:lnTo>
                    <a:pt x="706" y="567"/>
                  </a:lnTo>
                  <a:lnTo>
                    <a:pt x="699" y="568"/>
                  </a:lnTo>
                  <a:lnTo>
                    <a:pt x="695" y="570"/>
                  </a:lnTo>
                  <a:lnTo>
                    <a:pt x="692" y="570"/>
                  </a:lnTo>
                  <a:lnTo>
                    <a:pt x="689" y="570"/>
                  </a:lnTo>
                  <a:lnTo>
                    <a:pt x="687" y="570"/>
                  </a:lnTo>
                  <a:lnTo>
                    <a:pt x="686" y="570"/>
                  </a:lnTo>
                  <a:lnTo>
                    <a:pt x="684" y="570"/>
                  </a:lnTo>
                  <a:lnTo>
                    <a:pt x="663" y="567"/>
                  </a:lnTo>
                  <a:lnTo>
                    <a:pt x="643" y="561"/>
                  </a:lnTo>
                  <a:lnTo>
                    <a:pt x="624" y="550"/>
                  </a:lnTo>
                  <a:lnTo>
                    <a:pt x="608" y="536"/>
                  </a:lnTo>
                  <a:lnTo>
                    <a:pt x="595" y="518"/>
                  </a:lnTo>
                  <a:lnTo>
                    <a:pt x="460" y="283"/>
                  </a:lnTo>
                  <a:lnTo>
                    <a:pt x="536" y="552"/>
                  </a:lnTo>
                  <a:lnTo>
                    <a:pt x="547" y="576"/>
                  </a:lnTo>
                  <a:lnTo>
                    <a:pt x="561" y="598"/>
                  </a:lnTo>
                  <a:lnTo>
                    <a:pt x="579" y="616"/>
                  </a:lnTo>
                  <a:lnTo>
                    <a:pt x="601" y="630"/>
                  </a:lnTo>
                  <a:lnTo>
                    <a:pt x="626" y="639"/>
                  </a:lnTo>
                  <a:lnTo>
                    <a:pt x="652" y="643"/>
                  </a:lnTo>
                  <a:lnTo>
                    <a:pt x="679" y="641"/>
                  </a:lnTo>
                  <a:lnTo>
                    <a:pt x="690" y="639"/>
                  </a:lnTo>
                  <a:lnTo>
                    <a:pt x="699" y="637"/>
                  </a:lnTo>
                  <a:lnTo>
                    <a:pt x="704" y="636"/>
                  </a:lnTo>
                  <a:lnTo>
                    <a:pt x="709" y="635"/>
                  </a:lnTo>
                  <a:lnTo>
                    <a:pt x="713" y="635"/>
                  </a:lnTo>
                  <a:lnTo>
                    <a:pt x="718" y="634"/>
                  </a:lnTo>
                  <a:lnTo>
                    <a:pt x="726" y="633"/>
                  </a:lnTo>
                  <a:lnTo>
                    <a:pt x="736" y="631"/>
                  </a:lnTo>
                  <a:lnTo>
                    <a:pt x="751" y="629"/>
                  </a:lnTo>
                  <a:lnTo>
                    <a:pt x="770" y="626"/>
                  </a:lnTo>
                  <a:lnTo>
                    <a:pt x="770" y="691"/>
                  </a:lnTo>
                  <a:lnTo>
                    <a:pt x="1054" y="690"/>
                  </a:lnTo>
                  <a:lnTo>
                    <a:pt x="1055" y="690"/>
                  </a:lnTo>
                  <a:lnTo>
                    <a:pt x="1072" y="691"/>
                  </a:lnTo>
                  <a:lnTo>
                    <a:pt x="1090" y="695"/>
                  </a:lnTo>
                  <a:lnTo>
                    <a:pt x="1090" y="1088"/>
                  </a:lnTo>
                  <a:lnTo>
                    <a:pt x="937" y="1521"/>
                  </a:lnTo>
                  <a:lnTo>
                    <a:pt x="927" y="1543"/>
                  </a:lnTo>
                  <a:lnTo>
                    <a:pt x="913" y="1563"/>
                  </a:lnTo>
                  <a:lnTo>
                    <a:pt x="894" y="1579"/>
                  </a:lnTo>
                  <a:lnTo>
                    <a:pt x="874" y="1592"/>
                  </a:lnTo>
                  <a:lnTo>
                    <a:pt x="852" y="1600"/>
                  </a:lnTo>
                  <a:lnTo>
                    <a:pt x="829" y="1604"/>
                  </a:lnTo>
                  <a:lnTo>
                    <a:pt x="804" y="1603"/>
                  </a:lnTo>
                  <a:lnTo>
                    <a:pt x="779" y="1596"/>
                  </a:lnTo>
                  <a:lnTo>
                    <a:pt x="756" y="1587"/>
                  </a:lnTo>
                  <a:lnTo>
                    <a:pt x="737" y="1571"/>
                  </a:lnTo>
                  <a:lnTo>
                    <a:pt x="721" y="1554"/>
                  </a:lnTo>
                  <a:lnTo>
                    <a:pt x="709" y="1534"/>
                  </a:lnTo>
                  <a:lnTo>
                    <a:pt x="700" y="1511"/>
                  </a:lnTo>
                  <a:lnTo>
                    <a:pt x="697" y="1487"/>
                  </a:lnTo>
                  <a:lnTo>
                    <a:pt x="698" y="1464"/>
                  </a:lnTo>
                  <a:lnTo>
                    <a:pt x="703" y="1439"/>
                  </a:lnTo>
                  <a:lnTo>
                    <a:pt x="879" y="938"/>
                  </a:lnTo>
                  <a:lnTo>
                    <a:pt x="799" y="938"/>
                  </a:lnTo>
                  <a:lnTo>
                    <a:pt x="743" y="1099"/>
                  </a:lnTo>
                  <a:lnTo>
                    <a:pt x="366" y="1099"/>
                  </a:lnTo>
                  <a:lnTo>
                    <a:pt x="310" y="1246"/>
                  </a:lnTo>
                  <a:lnTo>
                    <a:pt x="692" y="1246"/>
                  </a:lnTo>
                  <a:lnTo>
                    <a:pt x="652" y="1359"/>
                  </a:lnTo>
                  <a:lnTo>
                    <a:pt x="265" y="1359"/>
                  </a:lnTo>
                  <a:lnTo>
                    <a:pt x="186" y="1566"/>
                  </a:lnTo>
                  <a:lnTo>
                    <a:pt x="178" y="1579"/>
                  </a:lnTo>
                  <a:lnTo>
                    <a:pt x="168" y="1590"/>
                  </a:lnTo>
                  <a:lnTo>
                    <a:pt x="155" y="1597"/>
                  </a:lnTo>
                  <a:lnTo>
                    <a:pt x="141" y="1602"/>
                  </a:lnTo>
                  <a:lnTo>
                    <a:pt x="127" y="1602"/>
                  </a:lnTo>
                  <a:lnTo>
                    <a:pt x="112" y="1598"/>
                  </a:lnTo>
                  <a:lnTo>
                    <a:pt x="98" y="1591"/>
                  </a:lnTo>
                  <a:lnTo>
                    <a:pt x="87" y="1581"/>
                  </a:lnTo>
                  <a:lnTo>
                    <a:pt x="80" y="1568"/>
                  </a:lnTo>
                  <a:lnTo>
                    <a:pt x="77" y="1554"/>
                  </a:lnTo>
                  <a:lnTo>
                    <a:pt x="76" y="1540"/>
                  </a:lnTo>
                  <a:lnTo>
                    <a:pt x="79" y="1525"/>
                  </a:lnTo>
                  <a:lnTo>
                    <a:pt x="244" y="1099"/>
                  </a:lnTo>
                  <a:lnTo>
                    <a:pt x="224" y="1096"/>
                  </a:lnTo>
                  <a:lnTo>
                    <a:pt x="207" y="1089"/>
                  </a:lnTo>
                  <a:lnTo>
                    <a:pt x="191" y="1079"/>
                  </a:lnTo>
                  <a:lnTo>
                    <a:pt x="178" y="1066"/>
                  </a:lnTo>
                  <a:lnTo>
                    <a:pt x="168" y="1048"/>
                  </a:lnTo>
                  <a:lnTo>
                    <a:pt x="163" y="1030"/>
                  </a:lnTo>
                  <a:lnTo>
                    <a:pt x="2" y="211"/>
                  </a:lnTo>
                  <a:lnTo>
                    <a:pt x="0" y="192"/>
                  </a:lnTo>
                  <a:lnTo>
                    <a:pt x="3" y="173"/>
                  </a:lnTo>
                  <a:lnTo>
                    <a:pt x="10" y="155"/>
                  </a:lnTo>
                  <a:lnTo>
                    <a:pt x="20" y="140"/>
                  </a:lnTo>
                  <a:lnTo>
                    <a:pt x="33" y="127"/>
                  </a:lnTo>
                  <a:lnTo>
                    <a:pt x="51" y="118"/>
                  </a:lnTo>
                  <a:lnTo>
                    <a:pt x="69" y="111"/>
                  </a:lnTo>
                  <a:lnTo>
                    <a:pt x="88" y="110"/>
                  </a:lnTo>
                  <a:lnTo>
                    <a:pt x="108" y="112"/>
                  </a:lnTo>
                  <a:lnTo>
                    <a:pt x="125" y="120"/>
                  </a:lnTo>
                  <a:lnTo>
                    <a:pt x="140" y="129"/>
                  </a:lnTo>
                  <a:lnTo>
                    <a:pt x="153" y="143"/>
                  </a:lnTo>
                  <a:lnTo>
                    <a:pt x="163" y="160"/>
                  </a:lnTo>
                  <a:lnTo>
                    <a:pt x="169" y="179"/>
                  </a:lnTo>
                  <a:lnTo>
                    <a:pt x="274" y="713"/>
                  </a:lnTo>
                  <a:lnTo>
                    <a:pt x="273" y="174"/>
                  </a:lnTo>
                  <a:lnTo>
                    <a:pt x="275" y="142"/>
                  </a:lnTo>
                  <a:lnTo>
                    <a:pt x="284" y="113"/>
                  </a:lnTo>
                  <a:lnTo>
                    <a:pt x="297" y="86"/>
                  </a:lnTo>
                  <a:lnTo>
                    <a:pt x="314" y="62"/>
                  </a:lnTo>
                  <a:lnTo>
                    <a:pt x="334" y="41"/>
                  </a:lnTo>
                  <a:lnTo>
                    <a:pt x="359" y="24"/>
                  </a:lnTo>
                  <a:lnTo>
                    <a:pt x="386" y="11"/>
                  </a:lnTo>
                  <a:lnTo>
                    <a:pt x="415" y="3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117"/>
          <p:cNvGrpSpPr/>
          <p:nvPr/>
        </p:nvGrpSpPr>
        <p:grpSpPr>
          <a:xfrm>
            <a:off x="1720947" y="4119386"/>
            <a:ext cx="480313" cy="466980"/>
            <a:chOff x="6302375" y="1930400"/>
            <a:chExt cx="565151" cy="528638"/>
          </a:xfrm>
          <a:solidFill>
            <a:schemeClr val="accent5">
              <a:lumMod val="50000"/>
            </a:schemeClr>
          </a:solidFill>
        </p:grpSpPr>
        <p:sp>
          <p:nvSpPr>
            <p:cNvPr id="110" name="Freeform 60"/>
            <p:cNvSpPr>
              <a:spLocks noEditPoints="1"/>
            </p:cNvSpPr>
            <p:nvPr/>
          </p:nvSpPr>
          <p:spPr bwMode="auto">
            <a:xfrm>
              <a:off x="6599238" y="2136775"/>
              <a:ext cx="268288" cy="322263"/>
            </a:xfrm>
            <a:custGeom>
              <a:avLst/>
              <a:gdLst>
                <a:gd name="T0" fmla="*/ 659 w 1685"/>
                <a:gd name="T1" fmla="*/ 1355 h 2033"/>
                <a:gd name="T2" fmla="*/ 594 w 1685"/>
                <a:gd name="T3" fmla="*/ 1344 h 2033"/>
                <a:gd name="T4" fmla="*/ 546 w 1685"/>
                <a:gd name="T5" fmla="*/ 1297 h 2033"/>
                <a:gd name="T6" fmla="*/ 538 w 1685"/>
                <a:gd name="T7" fmla="*/ 1227 h 2033"/>
                <a:gd name="T8" fmla="*/ 572 w 1685"/>
                <a:gd name="T9" fmla="*/ 1170 h 2033"/>
                <a:gd name="T10" fmla="*/ 977 w 1685"/>
                <a:gd name="T11" fmla="*/ 0 h 2033"/>
                <a:gd name="T12" fmla="*/ 1077 w 1685"/>
                <a:gd name="T13" fmla="*/ 23 h 2033"/>
                <a:gd name="T14" fmla="*/ 1152 w 1685"/>
                <a:gd name="T15" fmla="*/ 88 h 2033"/>
                <a:gd name="T16" fmla="*/ 1190 w 1685"/>
                <a:gd name="T17" fmla="*/ 179 h 2033"/>
                <a:gd name="T18" fmla="*/ 1188 w 1685"/>
                <a:gd name="T19" fmla="*/ 970 h 2033"/>
                <a:gd name="T20" fmla="*/ 1150 w 1685"/>
                <a:gd name="T21" fmla="*/ 1063 h 2033"/>
                <a:gd name="T22" fmla="*/ 1080 w 1685"/>
                <a:gd name="T23" fmla="*/ 1123 h 2033"/>
                <a:gd name="T24" fmla="*/ 1293 w 1685"/>
                <a:gd name="T25" fmla="*/ 1145 h 2033"/>
                <a:gd name="T26" fmla="*/ 1495 w 1685"/>
                <a:gd name="T27" fmla="*/ 177 h 2033"/>
                <a:gd name="T28" fmla="*/ 1552 w 1685"/>
                <a:gd name="T29" fmla="*/ 138 h 2033"/>
                <a:gd name="T30" fmla="*/ 1622 w 1685"/>
                <a:gd name="T31" fmla="*/ 145 h 2033"/>
                <a:gd name="T32" fmla="*/ 1673 w 1685"/>
                <a:gd name="T33" fmla="*/ 191 h 2033"/>
                <a:gd name="T34" fmla="*/ 1683 w 1685"/>
                <a:gd name="T35" fmla="*/ 261 h 2033"/>
                <a:gd name="T36" fmla="*/ 1464 w 1685"/>
                <a:gd name="T37" fmla="*/ 1314 h 2033"/>
                <a:gd name="T38" fmla="*/ 1405 w 1685"/>
                <a:gd name="T39" fmla="*/ 1353 h 2033"/>
                <a:gd name="T40" fmla="*/ 1587 w 1685"/>
                <a:gd name="T41" fmla="*/ 1937 h 2033"/>
                <a:gd name="T42" fmla="*/ 1586 w 1685"/>
                <a:gd name="T43" fmla="*/ 1990 h 2033"/>
                <a:gd name="T44" fmla="*/ 1547 w 1685"/>
                <a:gd name="T45" fmla="*/ 2028 h 2033"/>
                <a:gd name="T46" fmla="*/ 1493 w 1685"/>
                <a:gd name="T47" fmla="*/ 2027 h 2033"/>
                <a:gd name="T48" fmla="*/ 1455 w 1685"/>
                <a:gd name="T49" fmla="*/ 1987 h 2033"/>
                <a:gd name="T50" fmla="*/ 672 w 1685"/>
                <a:gd name="T51" fmla="*/ 1712 h 2033"/>
                <a:gd name="T52" fmla="*/ 727 w 1685"/>
                <a:gd name="T53" fmla="*/ 1877 h 2033"/>
                <a:gd name="T54" fmla="*/ 709 w 1685"/>
                <a:gd name="T55" fmla="*/ 1952 h 2033"/>
                <a:gd name="T56" fmla="*/ 655 w 1685"/>
                <a:gd name="T57" fmla="*/ 2009 h 2033"/>
                <a:gd name="T58" fmla="*/ 577 w 1685"/>
                <a:gd name="T59" fmla="*/ 2033 h 2033"/>
                <a:gd name="T60" fmla="*/ 502 w 1685"/>
                <a:gd name="T61" fmla="*/ 2015 h 2033"/>
                <a:gd name="T62" fmla="*/ 444 w 1685"/>
                <a:gd name="T63" fmla="*/ 1961 h 2033"/>
                <a:gd name="T64" fmla="*/ 75 w 1685"/>
                <a:gd name="T65" fmla="*/ 1031 h 2033"/>
                <a:gd name="T66" fmla="*/ 85 w 1685"/>
                <a:gd name="T67" fmla="*/ 943 h 2033"/>
                <a:gd name="T68" fmla="*/ 135 w 1685"/>
                <a:gd name="T69" fmla="*/ 881 h 2033"/>
                <a:gd name="T70" fmla="*/ 203 w 1685"/>
                <a:gd name="T71" fmla="*/ 852 h 2033"/>
                <a:gd name="T72" fmla="*/ 729 w 1685"/>
                <a:gd name="T73" fmla="*/ 844 h 2033"/>
                <a:gd name="T74" fmla="*/ 803 w 1685"/>
                <a:gd name="T75" fmla="*/ 795 h 2033"/>
                <a:gd name="T76" fmla="*/ 867 w 1685"/>
                <a:gd name="T77" fmla="*/ 652 h 2033"/>
                <a:gd name="T78" fmla="*/ 951 w 1685"/>
                <a:gd name="T79" fmla="*/ 352 h 2033"/>
                <a:gd name="T80" fmla="*/ 717 w 1685"/>
                <a:gd name="T81" fmla="*/ 749 h 2033"/>
                <a:gd name="T82" fmla="*/ 641 w 1685"/>
                <a:gd name="T83" fmla="*/ 773 h 2033"/>
                <a:gd name="T84" fmla="*/ 71 w 1685"/>
                <a:gd name="T85" fmla="*/ 760 h 2033"/>
                <a:gd name="T86" fmla="*/ 13 w 1685"/>
                <a:gd name="T87" fmla="*/ 701 h 2033"/>
                <a:gd name="T88" fmla="*/ 2 w 1685"/>
                <a:gd name="T89" fmla="*/ 620 h 2033"/>
                <a:gd name="T90" fmla="*/ 38 w 1685"/>
                <a:gd name="T91" fmla="*/ 556 h 2033"/>
                <a:gd name="T92" fmla="*/ 101 w 1685"/>
                <a:gd name="T93" fmla="*/ 521 h 2033"/>
                <a:gd name="T94" fmla="*/ 759 w 1685"/>
                <a:gd name="T95" fmla="*/ 173 h 2033"/>
                <a:gd name="T96" fmla="*/ 572 w 1685"/>
                <a:gd name="T97" fmla="*/ 183 h 2033"/>
                <a:gd name="T98" fmla="*/ 608 w 1685"/>
                <a:gd name="T99" fmla="*/ 91 h 2033"/>
                <a:gd name="T100" fmla="*/ 683 w 1685"/>
                <a:gd name="T101" fmla="*/ 26 h 2033"/>
                <a:gd name="T102" fmla="*/ 781 w 1685"/>
                <a:gd name="T10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5" h="2033">
                  <a:moveTo>
                    <a:pt x="452" y="1157"/>
                  </a:moveTo>
                  <a:lnTo>
                    <a:pt x="595" y="1519"/>
                  </a:lnTo>
                  <a:lnTo>
                    <a:pt x="659" y="1355"/>
                  </a:lnTo>
                  <a:lnTo>
                    <a:pt x="641" y="1355"/>
                  </a:lnTo>
                  <a:lnTo>
                    <a:pt x="617" y="1353"/>
                  </a:lnTo>
                  <a:lnTo>
                    <a:pt x="594" y="1344"/>
                  </a:lnTo>
                  <a:lnTo>
                    <a:pt x="575" y="1332"/>
                  </a:lnTo>
                  <a:lnTo>
                    <a:pt x="559" y="1316"/>
                  </a:lnTo>
                  <a:lnTo>
                    <a:pt x="546" y="1297"/>
                  </a:lnTo>
                  <a:lnTo>
                    <a:pt x="538" y="1274"/>
                  </a:lnTo>
                  <a:lnTo>
                    <a:pt x="535" y="1249"/>
                  </a:lnTo>
                  <a:lnTo>
                    <a:pt x="538" y="1227"/>
                  </a:lnTo>
                  <a:lnTo>
                    <a:pt x="546" y="1205"/>
                  </a:lnTo>
                  <a:lnTo>
                    <a:pt x="557" y="1186"/>
                  </a:lnTo>
                  <a:lnTo>
                    <a:pt x="572" y="1170"/>
                  </a:lnTo>
                  <a:lnTo>
                    <a:pt x="590" y="1158"/>
                  </a:lnTo>
                  <a:lnTo>
                    <a:pt x="452" y="1157"/>
                  </a:lnTo>
                  <a:close/>
                  <a:moveTo>
                    <a:pt x="977" y="0"/>
                  </a:moveTo>
                  <a:lnTo>
                    <a:pt x="1013" y="2"/>
                  </a:lnTo>
                  <a:lnTo>
                    <a:pt x="1045" y="11"/>
                  </a:lnTo>
                  <a:lnTo>
                    <a:pt x="1077" y="23"/>
                  </a:lnTo>
                  <a:lnTo>
                    <a:pt x="1105" y="41"/>
                  </a:lnTo>
                  <a:lnTo>
                    <a:pt x="1131" y="62"/>
                  </a:lnTo>
                  <a:lnTo>
                    <a:pt x="1152" y="88"/>
                  </a:lnTo>
                  <a:lnTo>
                    <a:pt x="1169" y="116"/>
                  </a:lnTo>
                  <a:lnTo>
                    <a:pt x="1182" y="146"/>
                  </a:lnTo>
                  <a:lnTo>
                    <a:pt x="1190" y="179"/>
                  </a:lnTo>
                  <a:lnTo>
                    <a:pt x="1193" y="214"/>
                  </a:lnTo>
                  <a:lnTo>
                    <a:pt x="1191" y="937"/>
                  </a:lnTo>
                  <a:lnTo>
                    <a:pt x="1188" y="970"/>
                  </a:lnTo>
                  <a:lnTo>
                    <a:pt x="1180" y="1004"/>
                  </a:lnTo>
                  <a:lnTo>
                    <a:pt x="1167" y="1034"/>
                  </a:lnTo>
                  <a:lnTo>
                    <a:pt x="1150" y="1063"/>
                  </a:lnTo>
                  <a:lnTo>
                    <a:pt x="1127" y="1088"/>
                  </a:lnTo>
                  <a:lnTo>
                    <a:pt x="1105" y="1107"/>
                  </a:lnTo>
                  <a:lnTo>
                    <a:pt x="1080" y="1123"/>
                  </a:lnTo>
                  <a:lnTo>
                    <a:pt x="1053" y="1136"/>
                  </a:lnTo>
                  <a:lnTo>
                    <a:pt x="1025" y="1145"/>
                  </a:lnTo>
                  <a:lnTo>
                    <a:pt x="1293" y="1145"/>
                  </a:lnTo>
                  <a:lnTo>
                    <a:pt x="1476" y="220"/>
                  </a:lnTo>
                  <a:lnTo>
                    <a:pt x="1483" y="196"/>
                  </a:lnTo>
                  <a:lnTo>
                    <a:pt x="1495" y="177"/>
                  </a:lnTo>
                  <a:lnTo>
                    <a:pt x="1511" y="160"/>
                  </a:lnTo>
                  <a:lnTo>
                    <a:pt x="1531" y="147"/>
                  </a:lnTo>
                  <a:lnTo>
                    <a:pt x="1552" y="138"/>
                  </a:lnTo>
                  <a:lnTo>
                    <a:pt x="1575" y="135"/>
                  </a:lnTo>
                  <a:lnTo>
                    <a:pt x="1600" y="137"/>
                  </a:lnTo>
                  <a:lnTo>
                    <a:pt x="1622" y="145"/>
                  </a:lnTo>
                  <a:lnTo>
                    <a:pt x="1643" y="156"/>
                  </a:lnTo>
                  <a:lnTo>
                    <a:pt x="1660" y="173"/>
                  </a:lnTo>
                  <a:lnTo>
                    <a:pt x="1673" y="191"/>
                  </a:lnTo>
                  <a:lnTo>
                    <a:pt x="1682" y="212"/>
                  </a:lnTo>
                  <a:lnTo>
                    <a:pt x="1685" y="236"/>
                  </a:lnTo>
                  <a:lnTo>
                    <a:pt x="1683" y="261"/>
                  </a:lnTo>
                  <a:lnTo>
                    <a:pt x="1484" y="1270"/>
                  </a:lnTo>
                  <a:lnTo>
                    <a:pt x="1477" y="1293"/>
                  </a:lnTo>
                  <a:lnTo>
                    <a:pt x="1464" y="1314"/>
                  </a:lnTo>
                  <a:lnTo>
                    <a:pt x="1448" y="1331"/>
                  </a:lnTo>
                  <a:lnTo>
                    <a:pt x="1427" y="1344"/>
                  </a:lnTo>
                  <a:lnTo>
                    <a:pt x="1405" y="1353"/>
                  </a:lnTo>
                  <a:lnTo>
                    <a:pt x="1381" y="1355"/>
                  </a:lnTo>
                  <a:lnTo>
                    <a:pt x="1362" y="1355"/>
                  </a:lnTo>
                  <a:lnTo>
                    <a:pt x="1587" y="1937"/>
                  </a:lnTo>
                  <a:lnTo>
                    <a:pt x="1591" y="1955"/>
                  </a:lnTo>
                  <a:lnTo>
                    <a:pt x="1591" y="1973"/>
                  </a:lnTo>
                  <a:lnTo>
                    <a:pt x="1586" y="1990"/>
                  </a:lnTo>
                  <a:lnTo>
                    <a:pt x="1576" y="2006"/>
                  </a:lnTo>
                  <a:lnTo>
                    <a:pt x="1563" y="2018"/>
                  </a:lnTo>
                  <a:lnTo>
                    <a:pt x="1547" y="2028"/>
                  </a:lnTo>
                  <a:lnTo>
                    <a:pt x="1529" y="2032"/>
                  </a:lnTo>
                  <a:lnTo>
                    <a:pt x="1510" y="2031"/>
                  </a:lnTo>
                  <a:lnTo>
                    <a:pt x="1493" y="2027"/>
                  </a:lnTo>
                  <a:lnTo>
                    <a:pt x="1478" y="2017"/>
                  </a:lnTo>
                  <a:lnTo>
                    <a:pt x="1465" y="2004"/>
                  </a:lnTo>
                  <a:lnTo>
                    <a:pt x="1455" y="1987"/>
                  </a:lnTo>
                  <a:lnTo>
                    <a:pt x="1211" y="1355"/>
                  </a:lnTo>
                  <a:lnTo>
                    <a:pt x="810" y="1355"/>
                  </a:lnTo>
                  <a:lnTo>
                    <a:pt x="672" y="1712"/>
                  </a:lnTo>
                  <a:lnTo>
                    <a:pt x="716" y="1824"/>
                  </a:lnTo>
                  <a:lnTo>
                    <a:pt x="725" y="1850"/>
                  </a:lnTo>
                  <a:lnTo>
                    <a:pt x="727" y="1877"/>
                  </a:lnTo>
                  <a:lnTo>
                    <a:pt x="726" y="1903"/>
                  </a:lnTo>
                  <a:lnTo>
                    <a:pt x="719" y="1929"/>
                  </a:lnTo>
                  <a:lnTo>
                    <a:pt x="709" y="1952"/>
                  </a:lnTo>
                  <a:lnTo>
                    <a:pt x="695" y="1974"/>
                  </a:lnTo>
                  <a:lnTo>
                    <a:pt x="676" y="1993"/>
                  </a:lnTo>
                  <a:lnTo>
                    <a:pt x="655" y="2009"/>
                  </a:lnTo>
                  <a:lnTo>
                    <a:pt x="631" y="2022"/>
                  </a:lnTo>
                  <a:lnTo>
                    <a:pt x="604" y="2030"/>
                  </a:lnTo>
                  <a:lnTo>
                    <a:pt x="577" y="2033"/>
                  </a:lnTo>
                  <a:lnTo>
                    <a:pt x="551" y="2031"/>
                  </a:lnTo>
                  <a:lnTo>
                    <a:pt x="525" y="2024"/>
                  </a:lnTo>
                  <a:lnTo>
                    <a:pt x="502" y="2015"/>
                  </a:lnTo>
                  <a:lnTo>
                    <a:pt x="480" y="2001"/>
                  </a:lnTo>
                  <a:lnTo>
                    <a:pt x="461" y="1982"/>
                  </a:lnTo>
                  <a:lnTo>
                    <a:pt x="444" y="1961"/>
                  </a:lnTo>
                  <a:lnTo>
                    <a:pt x="431" y="1936"/>
                  </a:lnTo>
                  <a:lnTo>
                    <a:pt x="84" y="1060"/>
                  </a:lnTo>
                  <a:lnTo>
                    <a:pt x="75" y="1031"/>
                  </a:lnTo>
                  <a:lnTo>
                    <a:pt x="73" y="1002"/>
                  </a:lnTo>
                  <a:lnTo>
                    <a:pt x="77" y="971"/>
                  </a:lnTo>
                  <a:lnTo>
                    <a:pt x="85" y="943"/>
                  </a:lnTo>
                  <a:lnTo>
                    <a:pt x="100" y="918"/>
                  </a:lnTo>
                  <a:lnTo>
                    <a:pt x="116" y="897"/>
                  </a:lnTo>
                  <a:lnTo>
                    <a:pt x="135" y="881"/>
                  </a:lnTo>
                  <a:lnTo>
                    <a:pt x="155" y="868"/>
                  </a:lnTo>
                  <a:lnTo>
                    <a:pt x="178" y="858"/>
                  </a:lnTo>
                  <a:lnTo>
                    <a:pt x="203" y="852"/>
                  </a:lnTo>
                  <a:lnTo>
                    <a:pt x="228" y="851"/>
                  </a:lnTo>
                  <a:lnTo>
                    <a:pt x="698" y="852"/>
                  </a:lnTo>
                  <a:lnTo>
                    <a:pt x="729" y="844"/>
                  </a:lnTo>
                  <a:lnTo>
                    <a:pt x="757" y="831"/>
                  </a:lnTo>
                  <a:lnTo>
                    <a:pt x="782" y="815"/>
                  </a:lnTo>
                  <a:lnTo>
                    <a:pt x="803" y="795"/>
                  </a:lnTo>
                  <a:lnTo>
                    <a:pt x="820" y="772"/>
                  </a:lnTo>
                  <a:lnTo>
                    <a:pt x="832" y="746"/>
                  </a:lnTo>
                  <a:lnTo>
                    <a:pt x="867" y="652"/>
                  </a:lnTo>
                  <a:lnTo>
                    <a:pt x="899" y="554"/>
                  </a:lnTo>
                  <a:lnTo>
                    <a:pt x="927" y="455"/>
                  </a:lnTo>
                  <a:lnTo>
                    <a:pt x="951" y="352"/>
                  </a:lnTo>
                  <a:lnTo>
                    <a:pt x="753" y="708"/>
                  </a:lnTo>
                  <a:lnTo>
                    <a:pt x="737" y="730"/>
                  </a:lnTo>
                  <a:lnTo>
                    <a:pt x="717" y="749"/>
                  </a:lnTo>
                  <a:lnTo>
                    <a:pt x="694" y="762"/>
                  </a:lnTo>
                  <a:lnTo>
                    <a:pt x="669" y="770"/>
                  </a:lnTo>
                  <a:lnTo>
                    <a:pt x="641" y="773"/>
                  </a:lnTo>
                  <a:lnTo>
                    <a:pt x="127" y="773"/>
                  </a:lnTo>
                  <a:lnTo>
                    <a:pt x="98" y="770"/>
                  </a:lnTo>
                  <a:lnTo>
                    <a:pt x="71" y="760"/>
                  </a:lnTo>
                  <a:lnTo>
                    <a:pt x="47" y="745"/>
                  </a:lnTo>
                  <a:lnTo>
                    <a:pt x="28" y="725"/>
                  </a:lnTo>
                  <a:lnTo>
                    <a:pt x="13" y="701"/>
                  </a:lnTo>
                  <a:lnTo>
                    <a:pt x="3" y="675"/>
                  </a:lnTo>
                  <a:lnTo>
                    <a:pt x="0" y="645"/>
                  </a:lnTo>
                  <a:lnTo>
                    <a:pt x="2" y="620"/>
                  </a:lnTo>
                  <a:lnTo>
                    <a:pt x="10" y="596"/>
                  </a:lnTo>
                  <a:lnTo>
                    <a:pt x="22" y="574"/>
                  </a:lnTo>
                  <a:lnTo>
                    <a:pt x="38" y="556"/>
                  </a:lnTo>
                  <a:lnTo>
                    <a:pt x="56" y="540"/>
                  </a:lnTo>
                  <a:lnTo>
                    <a:pt x="78" y="528"/>
                  </a:lnTo>
                  <a:lnTo>
                    <a:pt x="101" y="521"/>
                  </a:lnTo>
                  <a:lnTo>
                    <a:pt x="127" y="518"/>
                  </a:lnTo>
                  <a:lnTo>
                    <a:pt x="566" y="518"/>
                  </a:lnTo>
                  <a:lnTo>
                    <a:pt x="759" y="173"/>
                  </a:lnTo>
                  <a:lnTo>
                    <a:pt x="572" y="381"/>
                  </a:lnTo>
                  <a:lnTo>
                    <a:pt x="570" y="218"/>
                  </a:lnTo>
                  <a:lnTo>
                    <a:pt x="572" y="183"/>
                  </a:lnTo>
                  <a:lnTo>
                    <a:pt x="579" y="150"/>
                  </a:lnTo>
                  <a:lnTo>
                    <a:pt x="591" y="119"/>
                  </a:lnTo>
                  <a:lnTo>
                    <a:pt x="608" y="91"/>
                  </a:lnTo>
                  <a:lnTo>
                    <a:pt x="630" y="66"/>
                  </a:lnTo>
                  <a:lnTo>
                    <a:pt x="655" y="44"/>
                  </a:lnTo>
                  <a:lnTo>
                    <a:pt x="683" y="26"/>
                  </a:lnTo>
                  <a:lnTo>
                    <a:pt x="713" y="13"/>
                  </a:lnTo>
                  <a:lnTo>
                    <a:pt x="746" y="5"/>
                  </a:lnTo>
                  <a:lnTo>
                    <a:pt x="781" y="1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1"/>
            <p:cNvSpPr>
              <a:spLocks/>
            </p:cNvSpPr>
            <p:nvPr/>
          </p:nvSpPr>
          <p:spPr bwMode="auto">
            <a:xfrm>
              <a:off x="6669088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4 w 564"/>
                <a:gd name="T3" fmla="*/ 4 h 562"/>
                <a:gd name="T4" fmla="*/ 364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8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8 w 564"/>
                <a:gd name="T17" fmla="*/ 163 h 562"/>
                <a:gd name="T18" fmla="*/ 552 w 564"/>
                <a:gd name="T19" fmla="*/ 201 h 562"/>
                <a:gd name="T20" fmla="*/ 561 w 564"/>
                <a:gd name="T21" fmla="*/ 241 h 562"/>
                <a:gd name="T22" fmla="*/ 564 w 564"/>
                <a:gd name="T23" fmla="*/ 281 h 562"/>
                <a:gd name="T24" fmla="*/ 561 w 564"/>
                <a:gd name="T25" fmla="*/ 323 h 562"/>
                <a:gd name="T26" fmla="*/ 552 w 564"/>
                <a:gd name="T27" fmla="*/ 363 h 562"/>
                <a:gd name="T28" fmla="*/ 538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8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4 w 564"/>
                <a:gd name="T41" fmla="*/ 551 h 562"/>
                <a:gd name="T42" fmla="*/ 324 w 564"/>
                <a:gd name="T43" fmla="*/ 560 h 562"/>
                <a:gd name="T44" fmla="*/ 282 w 564"/>
                <a:gd name="T45" fmla="*/ 562 h 562"/>
                <a:gd name="T46" fmla="*/ 241 w 564"/>
                <a:gd name="T47" fmla="*/ 560 h 562"/>
                <a:gd name="T48" fmla="*/ 201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8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7 w 564"/>
                <a:gd name="T61" fmla="*/ 400 h 562"/>
                <a:gd name="T62" fmla="*/ 12 w 564"/>
                <a:gd name="T63" fmla="*/ 363 h 562"/>
                <a:gd name="T64" fmla="*/ 4 w 564"/>
                <a:gd name="T65" fmla="*/ 323 h 562"/>
                <a:gd name="T66" fmla="*/ 0 w 564"/>
                <a:gd name="T67" fmla="*/ 281 h 562"/>
                <a:gd name="T68" fmla="*/ 4 w 564"/>
                <a:gd name="T69" fmla="*/ 241 h 562"/>
                <a:gd name="T70" fmla="*/ 12 w 564"/>
                <a:gd name="T71" fmla="*/ 201 h 562"/>
                <a:gd name="T72" fmla="*/ 27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8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1 w 564"/>
                <a:gd name="T85" fmla="*/ 12 h 562"/>
                <a:gd name="T86" fmla="*/ 241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4" y="4"/>
                  </a:lnTo>
                  <a:lnTo>
                    <a:pt x="364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8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8" y="163"/>
                  </a:lnTo>
                  <a:lnTo>
                    <a:pt x="552" y="201"/>
                  </a:lnTo>
                  <a:lnTo>
                    <a:pt x="561" y="241"/>
                  </a:lnTo>
                  <a:lnTo>
                    <a:pt x="564" y="281"/>
                  </a:lnTo>
                  <a:lnTo>
                    <a:pt x="561" y="323"/>
                  </a:lnTo>
                  <a:lnTo>
                    <a:pt x="552" y="363"/>
                  </a:lnTo>
                  <a:lnTo>
                    <a:pt x="538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8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4" y="551"/>
                  </a:lnTo>
                  <a:lnTo>
                    <a:pt x="324" y="560"/>
                  </a:lnTo>
                  <a:lnTo>
                    <a:pt x="282" y="562"/>
                  </a:lnTo>
                  <a:lnTo>
                    <a:pt x="241" y="560"/>
                  </a:lnTo>
                  <a:lnTo>
                    <a:pt x="201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8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7" y="400"/>
                  </a:lnTo>
                  <a:lnTo>
                    <a:pt x="12" y="363"/>
                  </a:lnTo>
                  <a:lnTo>
                    <a:pt x="4" y="323"/>
                  </a:lnTo>
                  <a:lnTo>
                    <a:pt x="0" y="281"/>
                  </a:lnTo>
                  <a:lnTo>
                    <a:pt x="4" y="241"/>
                  </a:lnTo>
                  <a:lnTo>
                    <a:pt x="12" y="201"/>
                  </a:lnTo>
                  <a:lnTo>
                    <a:pt x="27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8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2"/>
            <p:cNvSpPr>
              <a:spLocks noEditPoints="1"/>
            </p:cNvSpPr>
            <p:nvPr/>
          </p:nvSpPr>
          <p:spPr bwMode="auto">
            <a:xfrm>
              <a:off x="6302375" y="2136775"/>
              <a:ext cx="268288" cy="322263"/>
            </a:xfrm>
            <a:custGeom>
              <a:avLst/>
              <a:gdLst>
                <a:gd name="T0" fmla="*/ 1113 w 1685"/>
                <a:gd name="T1" fmla="*/ 1170 h 2033"/>
                <a:gd name="T2" fmla="*/ 1147 w 1685"/>
                <a:gd name="T3" fmla="*/ 1227 h 2033"/>
                <a:gd name="T4" fmla="*/ 1139 w 1685"/>
                <a:gd name="T5" fmla="*/ 1297 h 2033"/>
                <a:gd name="T6" fmla="*/ 1091 w 1685"/>
                <a:gd name="T7" fmla="*/ 1344 h 2033"/>
                <a:gd name="T8" fmla="*/ 1026 w 1685"/>
                <a:gd name="T9" fmla="*/ 1355 h 2033"/>
                <a:gd name="T10" fmla="*/ 708 w 1685"/>
                <a:gd name="T11" fmla="*/ 0 h 2033"/>
                <a:gd name="T12" fmla="*/ 972 w 1685"/>
                <a:gd name="T13" fmla="*/ 13 h 2033"/>
                <a:gd name="T14" fmla="*/ 1055 w 1685"/>
                <a:gd name="T15" fmla="*/ 66 h 2033"/>
                <a:gd name="T16" fmla="*/ 1106 w 1685"/>
                <a:gd name="T17" fmla="*/ 150 h 2033"/>
                <a:gd name="T18" fmla="*/ 1113 w 1685"/>
                <a:gd name="T19" fmla="*/ 381 h 2033"/>
                <a:gd name="T20" fmla="*/ 1558 w 1685"/>
                <a:gd name="T21" fmla="*/ 518 h 2033"/>
                <a:gd name="T22" fmla="*/ 1629 w 1685"/>
                <a:gd name="T23" fmla="*/ 540 h 2033"/>
                <a:gd name="T24" fmla="*/ 1675 w 1685"/>
                <a:gd name="T25" fmla="*/ 596 h 2033"/>
                <a:gd name="T26" fmla="*/ 1683 w 1685"/>
                <a:gd name="T27" fmla="*/ 671 h 2033"/>
                <a:gd name="T28" fmla="*/ 1647 w 1685"/>
                <a:gd name="T29" fmla="*/ 736 h 2033"/>
                <a:gd name="T30" fmla="*/ 1584 w 1685"/>
                <a:gd name="T31" fmla="*/ 770 h 2033"/>
                <a:gd name="T32" fmla="*/ 1016 w 1685"/>
                <a:gd name="T33" fmla="*/ 770 h 2033"/>
                <a:gd name="T34" fmla="*/ 948 w 1685"/>
                <a:gd name="T35" fmla="*/ 730 h 2033"/>
                <a:gd name="T36" fmla="*/ 853 w 1685"/>
                <a:gd name="T37" fmla="*/ 746 h 2033"/>
                <a:gd name="T38" fmla="*/ 903 w 1685"/>
                <a:gd name="T39" fmla="*/ 815 h 2033"/>
                <a:gd name="T40" fmla="*/ 984 w 1685"/>
                <a:gd name="T41" fmla="*/ 852 h 2033"/>
                <a:gd name="T42" fmla="*/ 985 w 1685"/>
                <a:gd name="T43" fmla="*/ 852 h 2033"/>
                <a:gd name="T44" fmla="*/ 994 w 1685"/>
                <a:gd name="T45" fmla="*/ 852 h 2033"/>
                <a:gd name="T46" fmla="*/ 1021 w 1685"/>
                <a:gd name="T47" fmla="*/ 852 h 2033"/>
                <a:gd name="T48" fmla="*/ 1076 w 1685"/>
                <a:gd name="T49" fmla="*/ 852 h 2033"/>
                <a:gd name="T50" fmla="*/ 1174 w 1685"/>
                <a:gd name="T51" fmla="*/ 852 h 2033"/>
                <a:gd name="T52" fmla="*/ 1323 w 1685"/>
                <a:gd name="T53" fmla="*/ 851 h 2033"/>
                <a:gd name="T54" fmla="*/ 1459 w 1685"/>
                <a:gd name="T55" fmla="*/ 851 h 2033"/>
                <a:gd name="T56" fmla="*/ 1543 w 1685"/>
                <a:gd name="T57" fmla="*/ 876 h 2033"/>
                <a:gd name="T58" fmla="*/ 1600 w 1685"/>
                <a:gd name="T59" fmla="*/ 943 h 2033"/>
                <a:gd name="T60" fmla="*/ 1610 w 1685"/>
                <a:gd name="T61" fmla="*/ 1031 h 2033"/>
                <a:gd name="T62" fmla="*/ 1241 w 1685"/>
                <a:gd name="T63" fmla="*/ 1961 h 2033"/>
                <a:gd name="T64" fmla="*/ 1183 w 1685"/>
                <a:gd name="T65" fmla="*/ 2015 h 2033"/>
                <a:gd name="T66" fmla="*/ 1108 w 1685"/>
                <a:gd name="T67" fmla="*/ 2033 h 2033"/>
                <a:gd name="T68" fmla="*/ 1030 w 1685"/>
                <a:gd name="T69" fmla="*/ 2009 h 2033"/>
                <a:gd name="T70" fmla="*/ 976 w 1685"/>
                <a:gd name="T71" fmla="*/ 1952 h 2033"/>
                <a:gd name="T72" fmla="*/ 958 w 1685"/>
                <a:gd name="T73" fmla="*/ 1877 h 2033"/>
                <a:gd name="T74" fmla="*/ 1013 w 1685"/>
                <a:gd name="T75" fmla="*/ 1712 h 2033"/>
                <a:gd name="T76" fmla="*/ 230 w 1685"/>
                <a:gd name="T77" fmla="*/ 1987 h 2033"/>
                <a:gd name="T78" fmla="*/ 192 w 1685"/>
                <a:gd name="T79" fmla="*/ 2027 h 2033"/>
                <a:gd name="T80" fmla="*/ 138 w 1685"/>
                <a:gd name="T81" fmla="*/ 2028 h 2033"/>
                <a:gd name="T82" fmla="*/ 99 w 1685"/>
                <a:gd name="T83" fmla="*/ 1990 h 2033"/>
                <a:gd name="T84" fmla="*/ 98 w 1685"/>
                <a:gd name="T85" fmla="*/ 1936 h 2033"/>
                <a:gd name="T86" fmla="*/ 280 w 1685"/>
                <a:gd name="T87" fmla="*/ 1353 h 2033"/>
                <a:gd name="T88" fmla="*/ 221 w 1685"/>
                <a:gd name="T89" fmla="*/ 1314 h 2033"/>
                <a:gd name="T90" fmla="*/ 2 w 1685"/>
                <a:gd name="T91" fmla="*/ 261 h 2033"/>
                <a:gd name="T92" fmla="*/ 12 w 1685"/>
                <a:gd name="T93" fmla="*/ 191 h 2033"/>
                <a:gd name="T94" fmla="*/ 63 w 1685"/>
                <a:gd name="T95" fmla="*/ 145 h 2033"/>
                <a:gd name="T96" fmla="*/ 133 w 1685"/>
                <a:gd name="T97" fmla="*/ 138 h 2033"/>
                <a:gd name="T98" fmla="*/ 190 w 1685"/>
                <a:gd name="T99" fmla="*/ 177 h 2033"/>
                <a:gd name="T100" fmla="*/ 392 w 1685"/>
                <a:gd name="T101" fmla="*/ 1145 h 2033"/>
                <a:gd name="T102" fmla="*/ 605 w 1685"/>
                <a:gd name="T103" fmla="*/ 1123 h 2033"/>
                <a:gd name="T104" fmla="*/ 535 w 1685"/>
                <a:gd name="T105" fmla="*/ 1063 h 2033"/>
                <a:gd name="T106" fmla="*/ 497 w 1685"/>
                <a:gd name="T107" fmla="*/ 970 h 2033"/>
                <a:gd name="T108" fmla="*/ 495 w 1685"/>
                <a:gd name="T109" fmla="*/ 179 h 2033"/>
                <a:gd name="T110" fmla="*/ 533 w 1685"/>
                <a:gd name="T111" fmla="*/ 88 h 2033"/>
                <a:gd name="T112" fmla="*/ 608 w 1685"/>
                <a:gd name="T113" fmla="*/ 23 h 2033"/>
                <a:gd name="T114" fmla="*/ 708 w 1685"/>
                <a:gd name="T115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85" h="2033">
                  <a:moveTo>
                    <a:pt x="1233" y="1157"/>
                  </a:moveTo>
                  <a:lnTo>
                    <a:pt x="1095" y="1158"/>
                  </a:lnTo>
                  <a:lnTo>
                    <a:pt x="1113" y="1170"/>
                  </a:lnTo>
                  <a:lnTo>
                    <a:pt x="1128" y="1186"/>
                  </a:lnTo>
                  <a:lnTo>
                    <a:pt x="1139" y="1205"/>
                  </a:lnTo>
                  <a:lnTo>
                    <a:pt x="1147" y="1227"/>
                  </a:lnTo>
                  <a:lnTo>
                    <a:pt x="1150" y="1249"/>
                  </a:lnTo>
                  <a:lnTo>
                    <a:pt x="1147" y="1274"/>
                  </a:lnTo>
                  <a:lnTo>
                    <a:pt x="1139" y="1297"/>
                  </a:lnTo>
                  <a:lnTo>
                    <a:pt x="1126" y="1316"/>
                  </a:lnTo>
                  <a:lnTo>
                    <a:pt x="1110" y="1332"/>
                  </a:lnTo>
                  <a:lnTo>
                    <a:pt x="1091" y="1344"/>
                  </a:lnTo>
                  <a:lnTo>
                    <a:pt x="1068" y="1353"/>
                  </a:lnTo>
                  <a:lnTo>
                    <a:pt x="1044" y="1355"/>
                  </a:lnTo>
                  <a:lnTo>
                    <a:pt x="1026" y="1355"/>
                  </a:lnTo>
                  <a:lnTo>
                    <a:pt x="1090" y="1519"/>
                  </a:lnTo>
                  <a:lnTo>
                    <a:pt x="1233" y="1157"/>
                  </a:lnTo>
                  <a:close/>
                  <a:moveTo>
                    <a:pt x="708" y="0"/>
                  </a:moveTo>
                  <a:lnTo>
                    <a:pt x="904" y="1"/>
                  </a:lnTo>
                  <a:lnTo>
                    <a:pt x="939" y="5"/>
                  </a:lnTo>
                  <a:lnTo>
                    <a:pt x="972" y="13"/>
                  </a:lnTo>
                  <a:lnTo>
                    <a:pt x="1002" y="26"/>
                  </a:lnTo>
                  <a:lnTo>
                    <a:pt x="1030" y="44"/>
                  </a:lnTo>
                  <a:lnTo>
                    <a:pt x="1055" y="66"/>
                  </a:lnTo>
                  <a:lnTo>
                    <a:pt x="1077" y="91"/>
                  </a:lnTo>
                  <a:lnTo>
                    <a:pt x="1093" y="119"/>
                  </a:lnTo>
                  <a:lnTo>
                    <a:pt x="1106" y="150"/>
                  </a:lnTo>
                  <a:lnTo>
                    <a:pt x="1113" y="183"/>
                  </a:lnTo>
                  <a:lnTo>
                    <a:pt x="1115" y="218"/>
                  </a:lnTo>
                  <a:lnTo>
                    <a:pt x="1113" y="381"/>
                  </a:lnTo>
                  <a:lnTo>
                    <a:pt x="926" y="173"/>
                  </a:lnTo>
                  <a:lnTo>
                    <a:pt x="1119" y="518"/>
                  </a:lnTo>
                  <a:lnTo>
                    <a:pt x="1558" y="518"/>
                  </a:lnTo>
                  <a:lnTo>
                    <a:pt x="1584" y="521"/>
                  </a:lnTo>
                  <a:lnTo>
                    <a:pt x="1607" y="528"/>
                  </a:lnTo>
                  <a:lnTo>
                    <a:pt x="1629" y="540"/>
                  </a:lnTo>
                  <a:lnTo>
                    <a:pt x="1647" y="556"/>
                  </a:lnTo>
                  <a:lnTo>
                    <a:pt x="1663" y="574"/>
                  </a:lnTo>
                  <a:lnTo>
                    <a:pt x="1675" y="596"/>
                  </a:lnTo>
                  <a:lnTo>
                    <a:pt x="1683" y="620"/>
                  </a:lnTo>
                  <a:lnTo>
                    <a:pt x="1685" y="645"/>
                  </a:lnTo>
                  <a:lnTo>
                    <a:pt x="1683" y="671"/>
                  </a:lnTo>
                  <a:lnTo>
                    <a:pt x="1675" y="695"/>
                  </a:lnTo>
                  <a:lnTo>
                    <a:pt x="1663" y="717"/>
                  </a:lnTo>
                  <a:lnTo>
                    <a:pt x="1647" y="736"/>
                  </a:lnTo>
                  <a:lnTo>
                    <a:pt x="1629" y="751"/>
                  </a:lnTo>
                  <a:lnTo>
                    <a:pt x="1607" y="763"/>
                  </a:lnTo>
                  <a:lnTo>
                    <a:pt x="1584" y="770"/>
                  </a:lnTo>
                  <a:lnTo>
                    <a:pt x="1558" y="773"/>
                  </a:lnTo>
                  <a:lnTo>
                    <a:pt x="1044" y="773"/>
                  </a:lnTo>
                  <a:lnTo>
                    <a:pt x="1016" y="770"/>
                  </a:lnTo>
                  <a:lnTo>
                    <a:pt x="991" y="762"/>
                  </a:lnTo>
                  <a:lnTo>
                    <a:pt x="968" y="749"/>
                  </a:lnTo>
                  <a:lnTo>
                    <a:pt x="948" y="730"/>
                  </a:lnTo>
                  <a:lnTo>
                    <a:pt x="932" y="708"/>
                  </a:lnTo>
                  <a:lnTo>
                    <a:pt x="734" y="352"/>
                  </a:lnTo>
                  <a:lnTo>
                    <a:pt x="853" y="746"/>
                  </a:lnTo>
                  <a:lnTo>
                    <a:pt x="865" y="772"/>
                  </a:lnTo>
                  <a:lnTo>
                    <a:pt x="882" y="795"/>
                  </a:lnTo>
                  <a:lnTo>
                    <a:pt x="903" y="815"/>
                  </a:lnTo>
                  <a:lnTo>
                    <a:pt x="927" y="831"/>
                  </a:lnTo>
                  <a:lnTo>
                    <a:pt x="954" y="844"/>
                  </a:lnTo>
                  <a:lnTo>
                    <a:pt x="984" y="852"/>
                  </a:lnTo>
                  <a:lnTo>
                    <a:pt x="984" y="852"/>
                  </a:lnTo>
                  <a:lnTo>
                    <a:pt x="985" y="852"/>
                  </a:lnTo>
                  <a:lnTo>
                    <a:pt x="985" y="852"/>
                  </a:lnTo>
                  <a:lnTo>
                    <a:pt x="987" y="852"/>
                  </a:lnTo>
                  <a:lnTo>
                    <a:pt x="989" y="852"/>
                  </a:lnTo>
                  <a:lnTo>
                    <a:pt x="994" y="852"/>
                  </a:lnTo>
                  <a:lnTo>
                    <a:pt x="1000" y="852"/>
                  </a:lnTo>
                  <a:lnTo>
                    <a:pt x="1009" y="852"/>
                  </a:lnTo>
                  <a:lnTo>
                    <a:pt x="1021" y="852"/>
                  </a:lnTo>
                  <a:lnTo>
                    <a:pt x="1035" y="852"/>
                  </a:lnTo>
                  <a:lnTo>
                    <a:pt x="1053" y="852"/>
                  </a:lnTo>
                  <a:lnTo>
                    <a:pt x="1076" y="852"/>
                  </a:lnTo>
                  <a:lnTo>
                    <a:pt x="1104" y="852"/>
                  </a:lnTo>
                  <a:lnTo>
                    <a:pt x="1136" y="852"/>
                  </a:lnTo>
                  <a:lnTo>
                    <a:pt x="1174" y="852"/>
                  </a:lnTo>
                  <a:lnTo>
                    <a:pt x="1217" y="851"/>
                  </a:lnTo>
                  <a:lnTo>
                    <a:pt x="1266" y="851"/>
                  </a:lnTo>
                  <a:lnTo>
                    <a:pt x="1323" y="851"/>
                  </a:lnTo>
                  <a:lnTo>
                    <a:pt x="1386" y="851"/>
                  </a:lnTo>
                  <a:lnTo>
                    <a:pt x="1457" y="851"/>
                  </a:lnTo>
                  <a:lnTo>
                    <a:pt x="1459" y="851"/>
                  </a:lnTo>
                  <a:lnTo>
                    <a:pt x="1489" y="853"/>
                  </a:lnTo>
                  <a:lnTo>
                    <a:pt x="1517" y="862"/>
                  </a:lnTo>
                  <a:lnTo>
                    <a:pt x="1543" y="876"/>
                  </a:lnTo>
                  <a:lnTo>
                    <a:pt x="1565" y="894"/>
                  </a:lnTo>
                  <a:lnTo>
                    <a:pt x="1585" y="918"/>
                  </a:lnTo>
                  <a:lnTo>
                    <a:pt x="1600" y="943"/>
                  </a:lnTo>
                  <a:lnTo>
                    <a:pt x="1608" y="971"/>
                  </a:lnTo>
                  <a:lnTo>
                    <a:pt x="1612" y="1002"/>
                  </a:lnTo>
                  <a:lnTo>
                    <a:pt x="1610" y="1031"/>
                  </a:lnTo>
                  <a:lnTo>
                    <a:pt x="1601" y="1060"/>
                  </a:lnTo>
                  <a:lnTo>
                    <a:pt x="1254" y="1936"/>
                  </a:lnTo>
                  <a:lnTo>
                    <a:pt x="1241" y="1961"/>
                  </a:lnTo>
                  <a:lnTo>
                    <a:pt x="1224" y="1982"/>
                  </a:lnTo>
                  <a:lnTo>
                    <a:pt x="1205" y="2001"/>
                  </a:lnTo>
                  <a:lnTo>
                    <a:pt x="1183" y="2015"/>
                  </a:lnTo>
                  <a:lnTo>
                    <a:pt x="1160" y="2024"/>
                  </a:lnTo>
                  <a:lnTo>
                    <a:pt x="1134" y="2031"/>
                  </a:lnTo>
                  <a:lnTo>
                    <a:pt x="1108" y="2033"/>
                  </a:lnTo>
                  <a:lnTo>
                    <a:pt x="1081" y="2030"/>
                  </a:lnTo>
                  <a:lnTo>
                    <a:pt x="1054" y="2022"/>
                  </a:lnTo>
                  <a:lnTo>
                    <a:pt x="1030" y="2009"/>
                  </a:lnTo>
                  <a:lnTo>
                    <a:pt x="1009" y="1993"/>
                  </a:lnTo>
                  <a:lnTo>
                    <a:pt x="990" y="1974"/>
                  </a:lnTo>
                  <a:lnTo>
                    <a:pt x="976" y="1952"/>
                  </a:lnTo>
                  <a:lnTo>
                    <a:pt x="966" y="1929"/>
                  </a:lnTo>
                  <a:lnTo>
                    <a:pt x="959" y="1903"/>
                  </a:lnTo>
                  <a:lnTo>
                    <a:pt x="958" y="1877"/>
                  </a:lnTo>
                  <a:lnTo>
                    <a:pt x="960" y="1850"/>
                  </a:lnTo>
                  <a:lnTo>
                    <a:pt x="969" y="1824"/>
                  </a:lnTo>
                  <a:lnTo>
                    <a:pt x="1013" y="1712"/>
                  </a:lnTo>
                  <a:lnTo>
                    <a:pt x="875" y="1355"/>
                  </a:lnTo>
                  <a:lnTo>
                    <a:pt x="474" y="1355"/>
                  </a:lnTo>
                  <a:lnTo>
                    <a:pt x="230" y="1987"/>
                  </a:lnTo>
                  <a:lnTo>
                    <a:pt x="220" y="2004"/>
                  </a:lnTo>
                  <a:lnTo>
                    <a:pt x="207" y="2017"/>
                  </a:lnTo>
                  <a:lnTo>
                    <a:pt x="192" y="2027"/>
                  </a:lnTo>
                  <a:lnTo>
                    <a:pt x="175" y="2031"/>
                  </a:lnTo>
                  <a:lnTo>
                    <a:pt x="156" y="2032"/>
                  </a:lnTo>
                  <a:lnTo>
                    <a:pt x="138" y="2028"/>
                  </a:lnTo>
                  <a:lnTo>
                    <a:pt x="122" y="2018"/>
                  </a:lnTo>
                  <a:lnTo>
                    <a:pt x="109" y="2006"/>
                  </a:lnTo>
                  <a:lnTo>
                    <a:pt x="99" y="1990"/>
                  </a:lnTo>
                  <a:lnTo>
                    <a:pt x="94" y="1973"/>
                  </a:lnTo>
                  <a:lnTo>
                    <a:pt x="94" y="1955"/>
                  </a:lnTo>
                  <a:lnTo>
                    <a:pt x="98" y="1936"/>
                  </a:lnTo>
                  <a:lnTo>
                    <a:pt x="323" y="1355"/>
                  </a:lnTo>
                  <a:lnTo>
                    <a:pt x="304" y="1355"/>
                  </a:lnTo>
                  <a:lnTo>
                    <a:pt x="280" y="1353"/>
                  </a:lnTo>
                  <a:lnTo>
                    <a:pt x="258" y="1344"/>
                  </a:lnTo>
                  <a:lnTo>
                    <a:pt x="237" y="1331"/>
                  </a:lnTo>
                  <a:lnTo>
                    <a:pt x="221" y="1314"/>
                  </a:lnTo>
                  <a:lnTo>
                    <a:pt x="208" y="1293"/>
                  </a:lnTo>
                  <a:lnTo>
                    <a:pt x="201" y="1270"/>
                  </a:lnTo>
                  <a:lnTo>
                    <a:pt x="2" y="261"/>
                  </a:lnTo>
                  <a:lnTo>
                    <a:pt x="0" y="236"/>
                  </a:lnTo>
                  <a:lnTo>
                    <a:pt x="3" y="212"/>
                  </a:lnTo>
                  <a:lnTo>
                    <a:pt x="12" y="191"/>
                  </a:lnTo>
                  <a:lnTo>
                    <a:pt x="25" y="173"/>
                  </a:lnTo>
                  <a:lnTo>
                    <a:pt x="42" y="156"/>
                  </a:lnTo>
                  <a:lnTo>
                    <a:pt x="63" y="145"/>
                  </a:lnTo>
                  <a:lnTo>
                    <a:pt x="85" y="137"/>
                  </a:lnTo>
                  <a:lnTo>
                    <a:pt x="110" y="135"/>
                  </a:lnTo>
                  <a:lnTo>
                    <a:pt x="133" y="138"/>
                  </a:lnTo>
                  <a:lnTo>
                    <a:pt x="154" y="147"/>
                  </a:lnTo>
                  <a:lnTo>
                    <a:pt x="174" y="160"/>
                  </a:lnTo>
                  <a:lnTo>
                    <a:pt x="190" y="177"/>
                  </a:lnTo>
                  <a:lnTo>
                    <a:pt x="202" y="196"/>
                  </a:lnTo>
                  <a:lnTo>
                    <a:pt x="209" y="220"/>
                  </a:lnTo>
                  <a:lnTo>
                    <a:pt x="392" y="1145"/>
                  </a:lnTo>
                  <a:lnTo>
                    <a:pt x="660" y="1145"/>
                  </a:lnTo>
                  <a:lnTo>
                    <a:pt x="632" y="1136"/>
                  </a:lnTo>
                  <a:lnTo>
                    <a:pt x="605" y="1123"/>
                  </a:lnTo>
                  <a:lnTo>
                    <a:pt x="580" y="1107"/>
                  </a:lnTo>
                  <a:lnTo>
                    <a:pt x="558" y="1088"/>
                  </a:lnTo>
                  <a:lnTo>
                    <a:pt x="535" y="1063"/>
                  </a:lnTo>
                  <a:lnTo>
                    <a:pt x="518" y="1034"/>
                  </a:lnTo>
                  <a:lnTo>
                    <a:pt x="505" y="1004"/>
                  </a:lnTo>
                  <a:lnTo>
                    <a:pt x="497" y="970"/>
                  </a:lnTo>
                  <a:lnTo>
                    <a:pt x="494" y="937"/>
                  </a:lnTo>
                  <a:lnTo>
                    <a:pt x="492" y="214"/>
                  </a:lnTo>
                  <a:lnTo>
                    <a:pt x="495" y="179"/>
                  </a:lnTo>
                  <a:lnTo>
                    <a:pt x="503" y="146"/>
                  </a:lnTo>
                  <a:lnTo>
                    <a:pt x="516" y="116"/>
                  </a:lnTo>
                  <a:lnTo>
                    <a:pt x="533" y="88"/>
                  </a:lnTo>
                  <a:lnTo>
                    <a:pt x="554" y="62"/>
                  </a:lnTo>
                  <a:lnTo>
                    <a:pt x="580" y="41"/>
                  </a:lnTo>
                  <a:lnTo>
                    <a:pt x="608" y="23"/>
                  </a:lnTo>
                  <a:lnTo>
                    <a:pt x="640" y="11"/>
                  </a:lnTo>
                  <a:lnTo>
                    <a:pt x="672" y="2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3"/>
            <p:cNvSpPr>
              <a:spLocks/>
            </p:cNvSpPr>
            <p:nvPr/>
          </p:nvSpPr>
          <p:spPr bwMode="auto">
            <a:xfrm>
              <a:off x="6411913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3 w 564"/>
                <a:gd name="T3" fmla="*/ 4 h 562"/>
                <a:gd name="T4" fmla="*/ 363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6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7 w 564"/>
                <a:gd name="T17" fmla="*/ 163 h 562"/>
                <a:gd name="T18" fmla="*/ 552 w 564"/>
                <a:gd name="T19" fmla="*/ 201 h 562"/>
                <a:gd name="T20" fmla="*/ 560 w 564"/>
                <a:gd name="T21" fmla="*/ 241 h 562"/>
                <a:gd name="T22" fmla="*/ 564 w 564"/>
                <a:gd name="T23" fmla="*/ 281 h 562"/>
                <a:gd name="T24" fmla="*/ 560 w 564"/>
                <a:gd name="T25" fmla="*/ 323 h 562"/>
                <a:gd name="T26" fmla="*/ 552 w 564"/>
                <a:gd name="T27" fmla="*/ 363 h 562"/>
                <a:gd name="T28" fmla="*/ 537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6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3 w 564"/>
                <a:gd name="T41" fmla="*/ 551 h 562"/>
                <a:gd name="T42" fmla="*/ 323 w 564"/>
                <a:gd name="T43" fmla="*/ 560 h 562"/>
                <a:gd name="T44" fmla="*/ 282 w 564"/>
                <a:gd name="T45" fmla="*/ 562 h 562"/>
                <a:gd name="T46" fmla="*/ 240 w 564"/>
                <a:gd name="T47" fmla="*/ 560 h 562"/>
                <a:gd name="T48" fmla="*/ 200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6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6 w 564"/>
                <a:gd name="T61" fmla="*/ 400 h 562"/>
                <a:gd name="T62" fmla="*/ 12 w 564"/>
                <a:gd name="T63" fmla="*/ 363 h 562"/>
                <a:gd name="T64" fmla="*/ 3 w 564"/>
                <a:gd name="T65" fmla="*/ 323 h 562"/>
                <a:gd name="T66" fmla="*/ 0 w 564"/>
                <a:gd name="T67" fmla="*/ 281 h 562"/>
                <a:gd name="T68" fmla="*/ 3 w 564"/>
                <a:gd name="T69" fmla="*/ 241 h 562"/>
                <a:gd name="T70" fmla="*/ 12 w 564"/>
                <a:gd name="T71" fmla="*/ 201 h 562"/>
                <a:gd name="T72" fmla="*/ 26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6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0 w 564"/>
                <a:gd name="T85" fmla="*/ 12 h 562"/>
                <a:gd name="T86" fmla="*/ 240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3" y="4"/>
                  </a:lnTo>
                  <a:lnTo>
                    <a:pt x="363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6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1"/>
                  </a:lnTo>
                  <a:lnTo>
                    <a:pt x="560" y="241"/>
                  </a:lnTo>
                  <a:lnTo>
                    <a:pt x="564" y="281"/>
                  </a:lnTo>
                  <a:lnTo>
                    <a:pt x="560" y="323"/>
                  </a:lnTo>
                  <a:lnTo>
                    <a:pt x="552" y="363"/>
                  </a:lnTo>
                  <a:lnTo>
                    <a:pt x="537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6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3" y="551"/>
                  </a:lnTo>
                  <a:lnTo>
                    <a:pt x="323" y="560"/>
                  </a:lnTo>
                  <a:lnTo>
                    <a:pt x="282" y="562"/>
                  </a:lnTo>
                  <a:lnTo>
                    <a:pt x="240" y="560"/>
                  </a:lnTo>
                  <a:lnTo>
                    <a:pt x="200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6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6" y="400"/>
                  </a:lnTo>
                  <a:lnTo>
                    <a:pt x="12" y="363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1"/>
                  </a:lnTo>
                  <a:lnTo>
                    <a:pt x="12" y="201"/>
                  </a:lnTo>
                  <a:lnTo>
                    <a:pt x="26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0" y="12"/>
                  </a:lnTo>
                  <a:lnTo>
                    <a:pt x="240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4"/>
            <p:cNvSpPr>
              <a:spLocks/>
            </p:cNvSpPr>
            <p:nvPr/>
          </p:nvSpPr>
          <p:spPr bwMode="auto">
            <a:xfrm>
              <a:off x="6494463" y="1930400"/>
              <a:ext cx="160338" cy="131763"/>
            </a:xfrm>
            <a:custGeom>
              <a:avLst/>
              <a:gdLst>
                <a:gd name="T0" fmla="*/ 564 w 1010"/>
                <a:gd name="T1" fmla="*/ 2 h 824"/>
                <a:gd name="T2" fmla="*/ 675 w 1010"/>
                <a:gd name="T3" fmla="*/ 21 h 824"/>
                <a:gd name="T4" fmla="*/ 776 w 1010"/>
                <a:gd name="T5" fmla="*/ 56 h 824"/>
                <a:gd name="T6" fmla="*/ 862 w 1010"/>
                <a:gd name="T7" fmla="*/ 106 h 824"/>
                <a:gd name="T8" fmla="*/ 931 w 1010"/>
                <a:gd name="T9" fmla="*/ 168 h 824"/>
                <a:gd name="T10" fmla="*/ 980 w 1010"/>
                <a:gd name="T11" fmla="*/ 240 h 824"/>
                <a:gd name="T12" fmla="*/ 1006 w 1010"/>
                <a:gd name="T13" fmla="*/ 320 h 824"/>
                <a:gd name="T14" fmla="*/ 1006 w 1010"/>
                <a:gd name="T15" fmla="*/ 405 h 824"/>
                <a:gd name="T16" fmla="*/ 980 w 1010"/>
                <a:gd name="T17" fmla="*/ 485 h 824"/>
                <a:gd name="T18" fmla="*/ 931 w 1010"/>
                <a:gd name="T19" fmla="*/ 557 h 824"/>
                <a:gd name="T20" fmla="*/ 862 w 1010"/>
                <a:gd name="T21" fmla="*/ 618 h 824"/>
                <a:gd name="T22" fmla="*/ 776 w 1010"/>
                <a:gd name="T23" fmla="*/ 669 h 824"/>
                <a:gd name="T24" fmla="*/ 675 w 1010"/>
                <a:gd name="T25" fmla="*/ 703 h 824"/>
                <a:gd name="T26" fmla="*/ 564 w 1010"/>
                <a:gd name="T27" fmla="*/ 723 h 824"/>
                <a:gd name="T28" fmla="*/ 451 w 1010"/>
                <a:gd name="T29" fmla="*/ 723 h 824"/>
                <a:gd name="T30" fmla="*/ 349 w 1010"/>
                <a:gd name="T31" fmla="*/ 707 h 824"/>
                <a:gd name="T32" fmla="*/ 139 w 1010"/>
                <a:gd name="T33" fmla="*/ 824 h 824"/>
                <a:gd name="T34" fmla="*/ 117 w 1010"/>
                <a:gd name="T35" fmla="*/ 822 h 824"/>
                <a:gd name="T36" fmla="*/ 100 w 1010"/>
                <a:gd name="T37" fmla="*/ 806 h 824"/>
                <a:gd name="T38" fmla="*/ 96 w 1010"/>
                <a:gd name="T39" fmla="*/ 783 h 824"/>
                <a:gd name="T40" fmla="*/ 170 w 1010"/>
                <a:gd name="T41" fmla="*/ 633 h 824"/>
                <a:gd name="T42" fmla="*/ 99 w 1010"/>
                <a:gd name="T43" fmla="*/ 577 h 824"/>
                <a:gd name="T44" fmla="*/ 47 w 1010"/>
                <a:gd name="T45" fmla="*/ 513 h 824"/>
                <a:gd name="T46" fmla="*/ 12 w 1010"/>
                <a:gd name="T47" fmla="*/ 441 h 824"/>
                <a:gd name="T48" fmla="*/ 0 w 1010"/>
                <a:gd name="T49" fmla="*/ 362 h 824"/>
                <a:gd name="T50" fmla="*/ 14 w 1010"/>
                <a:gd name="T51" fmla="*/ 279 h 824"/>
                <a:gd name="T52" fmla="*/ 52 w 1010"/>
                <a:gd name="T53" fmla="*/ 203 h 824"/>
                <a:gd name="T54" fmla="*/ 111 w 1010"/>
                <a:gd name="T55" fmla="*/ 136 h 824"/>
                <a:gd name="T56" fmla="*/ 190 w 1010"/>
                <a:gd name="T57" fmla="*/ 80 h 824"/>
                <a:gd name="T58" fmla="*/ 283 w 1010"/>
                <a:gd name="T59" fmla="*/ 37 h 824"/>
                <a:gd name="T60" fmla="*/ 390 w 1010"/>
                <a:gd name="T61" fmla="*/ 10 h 824"/>
                <a:gd name="T62" fmla="*/ 505 w 1010"/>
                <a:gd name="T6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0" h="824">
                  <a:moveTo>
                    <a:pt x="505" y="0"/>
                  </a:moveTo>
                  <a:lnTo>
                    <a:pt x="564" y="2"/>
                  </a:lnTo>
                  <a:lnTo>
                    <a:pt x="620" y="10"/>
                  </a:lnTo>
                  <a:lnTo>
                    <a:pt x="675" y="21"/>
                  </a:lnTo>
                  <a:lnTo>
                    <a:pt x="727" y="37"/>
                  </a:lnTo>
                  <a:lnTo>
                    <a:pt x="776" y="56"/>
                  </a:lnTo>
                  <a:lnTo>
                    <a:pt x="820" y="80"/>
                  </a:lnTo>
                  <a:lnTo>
                    <a:pt x="862" y="106"/>
                  </a:lnTo>
                  <a:lnTo>
                    <a:pt x="899" y="136"/>
                  </a:lnTo>
                  <a:lnTo>
                    <a:pt x="931" y="168"/>
                  </a:lnTo>
                  <a:lnTo>
                    <a:pt x="958" y="203"/>
                  </a:lnTo>
                  <a:lnTo>
                    <a:pt x="980" y="240"/>
                  </a:lnTo>
                  <a:lnTo>
                    <a:pt x="996" y="279"/>
                  </a:lnTo>
                  <a:lnTo>
                    <a:pt x="1006" y="320"/>
                  </a:lnTo>
                  <a:lnTo>
                    <a:pt x="1010" y="362"/>
                  </a:lnTo>
                  <a:lnTo>
                    <a:pt x="1006" y="405"/>
                  </a:lnTo>
                  <a:lnTo>
                    <a:pt x="996" y="446"/>
                  </a:lnTo>
                  <a:lnTo>
                    <a:pt x="980" y="485"/>
                  </a:lnTo>
                  <a:lnTo>
                    <a:pt x="958" y="521"/>
                  </a:lnTo>
                  <a:lnTo>
                    <a:pt x="931" y="557"/>
                  </a:lnTo>
                  <a:lnTo>
                    <a:pt x="899" y="589"/>
                  </a:lnTo>
                  <a:lnTo>
                    <a:pt x="862" y="618"/>
                  </a:lnTo>
                  <a:lnTo>
                    <a:pt x="820" y="645"/>
                  </a:lnTo>
                  <a:lnTo>
                    <a:pt x="776" y="669"/>
                  </a:lnTo>
                  <a:lnTo>
                    <a:pt x="727" y="688"/>
                  </a:lnTo>
                  <a:lnTo>
                    <a:pt x="675" y="703"/>
                  </a:lnTo>
                  <a:lnTo>
                    <a:pt x="620" y="715"/>
                  </a:lnTo>
                  <a:lnTo>
                    <a:pt x="564" y="723"/>
                  </a:lnTo>
                  <a:lnTo>
                    <a:pt x="505" y="725"/>
                  </a:lnTo>
                  <a:lnTo>
                    <a:pt x="451" y="723"/>
                  </a:lnTo>
                  <a:lnTo>
                    <a:pt x="398" y="716"/>
                  </a:lnTo>
                  <a:lnTo>
                    <a:pt x="349" y="707"/>
                  </a:lnTo>
                  <a:lnTo>
                    <a:pt x="150" y="820"/>
                  </a:lnTo>
                  <a:lnTo>
                    <a:pt x="139" y="824"/>
                  </a:lnTo>
                  <a:lnTo>
                    <a:pt x="127" y="824"/>
                  </a:lnTo>
                  <a:lnTo>
                    <a:pt x="117" y="822"/>
                  </a:lnTo>
                  <a:lnTo>
                    <a:pt x="107" y="814"/>
                  </a:lnTo>
                  <a:lnTo>
                    <a:pt x="100" y="806"/>
                  </a:lnTo>
                  <a:lnTo>
                    <a:pt x="96" y="795"/>
                  </a:lnTo>
                  <a:lnTo>
                    <a:pt x="96" y="783"/>
                  </a:lnTo>
                  <a:lnTo>
                    <a:pt x="99" y="772"/>
                  </a:lnTo>
                  <a:lnTo>
                    <a:pt x="170" y="633"/>
                  </a:lnTo>
                  <a:lnTo>
                    <a:pt x="133" y="606"/>
                  </a:lnTo>
                  <a:lnTo>
                    <a:pt x="99" y="577"/>
                  </a:lnTo>
                  <a:lnTo>
                    <a:pt x="70" y="546"/>
                  </a:lnTo>
                  <a:lnTo>
                    <a:pt x="47" y="513"/>
                  </a:lnTo>
                  <a:lnTo>
                    <a:pt x="27" y="478"/>
                  </a:lnTo>
                  <a:lnTo>
                    <a:pt x="12" y="441"/>
                  </a:lnTo>
                  <a:lnTo>
                    <a:pt x="3" y="402"/>
                  </a:lnTo>
                  <a:lnTo>
                    <a:pt x="0" y="362"/>
                  </a:lnTo>
                  <a:lnTo>
                    <a:pt x="4" y="320"/>
                  </a:lnTo>
                  <a:lnTo>
                    <a:pt x="14" y="279"/>
                  </a:lnTo>
                  <a:lnTo>
                    <a:pt x="30" y="240"/>
                  </a:lnTo>
                  <a:lnTo>
                    <a:pt x="52" y="203"/>
                  </a:lnTo>
                  <a:lnTo>
                    <a:pt x="79" y="168"/>
                  </a:lnTo>
                  <a:lnTo>
                    <a:pt x="111" y="136"/>
                  </a:lnTo>
                  <a:lnTo>
                    <a:pt x="148" y="106"/>
                  </a:lnTo>
                  <a:lnTo>
                    <a:pt x="190" y="80"/>
                  </a:lnTo>
                  <a:lnTo>
                    <a:pt x="234" y="56"/>
                  </a:lnTo>
                  <a:lnTo>
                    <a:pt x="283" y="37"/>
                  </a:lnTo>
                  <a:lnTo>
                    <a:pt x="335" y="21"/>
                  </a:lnTo>
                  <a:lnTo>
                    <a:pt x="390" y="10"/>
                  </a:lnTo>
                  <a:lnTo>
                    <a:pt x="446" y="2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" name="Group 148"/>
          <p:cNvGrpSpPr/>
          <p:nvPr/>
        </p:nvGrpSpPr>
        <p:grpSpPr>
          <a:xfrm>
            <a:off x="1718410" y="4826087"/>
            <a:ext cx="415118" cy="410159"/>
            <a:chOff x="3471863" y="1916113"/>
            <a:chExt cx="492125" cy="550863"/>
          </a:xfrm>
          <a:solidFill>
            <a:schemeClr val="accent5">
              <a:lumMod val="50000"/>
            </a:schemeClr>
          </a:solidFill>
        </p:grpSpPr>
        <p:sp>
          <p:nvSpPr>
            <p:cNvPr id="116" name="Freeform 70"/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1"/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2"/>
            <p:cNvSpPr>
              <a:spLocks/>
            </p:cNvSpPr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" name="Прямая со стрелкой 4"/>
          <p:cNvCxnSpPr/>
          <p:nvPr/>
        </p:nvCxnSpPr>
        <p:spPr>
          <a:xfrm>
            <a:off x="2458720" y="1557177"/>
            <a:ext cx="598804" cy="1371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56566" y="1093482"/>
            <a:ext cx="20823" cy="447447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2462206" y="2219916"/>
            <a:ext cx="598804" cy="1371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2462206" y="2953524"/>
            <a:ext cx="598804" cy="1371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2462206" y="3662001"/>
            <a:ext cx="598804" cy="1371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2467748" y="4293315"/>
            <a:ext cx="598804" cy="1371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2473290" y="4996435"/>
            <a:ext cx="598804" cy="13717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471420" y="1096108"/>
            <a:ext cx="984151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1495816" y="5567955"/>
            <a:ext cx="984151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7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4660" y="1376609"/>
            <a:ext cx="6901954" cy="5481395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 12">
            <a:extLst>
              <a:ext uri="{FF2B5EF4-FFF2-40B4-BE49-F238E27FC236}">
                <a16:creationId xmlns="" xmlns:a16="http://schemas.microsoft.com/office/drawing/2014/main" id="{0F9DE327-AEAE-44B2-8483-660A265AE3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Объект 8"/>
          <p:cNvSpPr txBox="1">
            <a:spLocks noGrp="1"/>
          </p:cNvSpPr>
          <p:nvPr>
            <p:ph idx="1"/>
          </p:nvPr>
        </p:nvSpPr>
        <p:spPr>
          <a:xfrm>
            <a:off x="0" y="375409"/>
            <a:ext cx="12192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ПОДДЕРЖКА РАБОТОДАТЕЛЕЙ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987138"/>
            <a:ext cx="5880538" cy="5870861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612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находящихся под риском высвобождения, были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направлены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временные работы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63 человека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находящихся под риском высвобождения,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прошли профессиональное обучение и сохранили рабочее место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962 человека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трудоустроены на оплачиваемые общественные работы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195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трудоустроены по программе субсидирования найма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29450"/>
            <a:ext cx="6337737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Предоставлены субсидии работодателям: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106,9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444596" y="1035170"/>
            <a:ext cx="4747404" cy="50756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14928459"/>
              </p:ext>
            </p:extLst>
          </p:nvPr>
        </p:nvGraphicFramePr>
        <p:xfrm>
          <a:off x="317617" y="1228067"/>
          <a:ext cx="6248177" cy="439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-3918"/>
            <a:ext cx="1219200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ТРУДА И СОЦИАЛЬНОГО РАЗВИТИЯ НОВОСИБИРСКОЙ ОБЛАСТИ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397070"/>
            <a:ext cx="654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БЕЗРАБОТИЦЫ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НОВОСИБИРСКОЙ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ОБЛАСТИ, %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1581" y="1186539"/>
            <a:ext cx="432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ОФИЦИАЛЬНО ЗАРЕГИСТРИРОВАННЫХ БЕЗРАБОТНЫХ, ЧЕЛ.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21838105"/>
              </p:ext>
            </p:extLst>
          </p:nvPr>
        </p:nvGraphicFramePr>
        <p:xfrm>
          <a:off x="6975895" y="2261238"/>
          <a:ext cx="5023944" cy="425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9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2848</Words>
  <Application>Microsoft Office PowerPoint</Application>
  <PresentationFormat>Широкоэкранный</PresentationFormat>
  <Paragraphs>462</Paragraphs>
  <Slides>35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 Unicode MS</vt:lpstr>
      <vt:lpstr>맑은 고딕</vt:lpstr>
      <vt:lpstr>Microsoft JhengHei UI Light</vt:lpstr>
      <vt:lpstr>宋体</vt:lpstr>
      <vt:lpstr>Arial</vt:lpstr>
      <vt:lpstr>Calibri</vt:lpstr>
      <vt:lpstr>Calibri Light</vt:lpstr>
      <vt:lpstr>DengXian</vt:lpstr>
      <vt:lpstr>Times New Roman</vt:lpstr>
      <vt:lpstr>Wingdings</vt:lpstr>
      <vt:lpstr>Тема Office</vt:lpstr>
      <vt:lpstr>РЕСУРСЫ И ВОЗМОЖНОСТИ ДЛЯ РАЗВИТИЯ ЧЕЛОВЕЧЕСКОГО КАПИТАЛА</vt:lpstr>
      <vt:lpstr>Презентация PowerPoint</vt:lpstr>
      <vt:lpstr>Презентация PowerPoint</vt:lpstr>
      <vt:lpstr>РЕГИОНАЛЬНЫЙ ПРОЕКТ «ФИНАНСОВАЯ ПОДДЕРЖКА СЕМЕЙ ПРИ РОЖДЕНИИ ДЕТЕЙ»</vt:lpstr>
      <vt:lpstr>ОБЛАСТНОЙ СЕМЕЙНЫЙ КАПИТАЛ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 РЕГИОНАЛЬНЫЙ КОНКУРС «ЛУЧШАЯ ОРГАНИЗАЦИЯ В СФЕРАХ ЗАНЯТОСТИ НАСЕЛЕНИЯ, СОЦИАЛЬНОЙ ЗАЩИТЫ НАСЕЛЕНИЯ И СОЦИАЛЬНОГО ОБСЛУЖИВАНИЯ ГРАЖДАН В НОВОСИБИРСКОЙ ОБЛАСТИ»</vt:lpstr>
      <vt:lpstr>КЛЮЧЕВЫЕ ЗАДАЧИ ОТРАСЛИ НА 2023 ГОД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2023-01-03T03:44:57Z</dcterms:created>
  <dcterms:modified xsi:type="dcterms:W3CDTF">2023-01-17T00:58:19Z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