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EA1-2282-4BBC-995A-0F3F3A06EDF4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6144-10B6-40AA-9DC2-E743FD31B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F2EA1-2282-4BBC-995A-0F3F3A06EDF4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6144-10B6-40AA-9DC2-E743FD31B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7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6289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916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461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1343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3526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351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989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5606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96605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8782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9485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35708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5232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0128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4739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164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0846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1257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2878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630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752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1848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2263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637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4332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8269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AO SUEK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Васильевич Жариков</dc:creator>
  <cp:lastModifiedBy>Сергей Васильевич Жариков</cp:lastModifiedBy>
  <cp:revision>1</cp:revision>
  <dcterms:created xsi:type="dcterms:W3CDTF">2023-03-30T04:34:28Z</dcterms:created>
  <dcterms:modified xsi:type="dcterms:W3CDTF">2023-03-30T04:34:28Z</dcterms:modified>
</cp:coreProperties>
</file>