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D0E8-A4CD-472C-96BC-BF9837D6390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7040-DE10-4CEB-A5C0-038207691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6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D0E8-A4CD-472C-96BC-BF9837D6390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7040-DE10-4CEB-A5C0-038207691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0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6440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4134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8728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3597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897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517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771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5228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9383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77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344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8148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Нифонтова Анастасия Анатольевна</dc:creator>
  <cp:lastModifiedBy>Катаева Светлана Алексеевна</cp:lastModifiedBy>
  <cp:revision>1</cp:revision>
  <dcterms:created xsi:type="dcterms:W3CDTF">2023-04-05T02:58:01Z</dcterms:created>
  <dcterms:modified xsi:type="dcterms:W3CDTF">2023-04-05T08:29:24Z</dcterms:modified>
</cp:coreProperties>
</file>