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78" d="100"/>
          <a:sy n="78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5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87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9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82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29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002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479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4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7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84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5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8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8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5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6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1A98C6-B156-4727-90BF-B8A1AF6D2459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2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7CC6D9-FA7F-4B0D-935C-E7E0B0073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Классификатор мер социальной защиты (поддержки): особенности построения и применения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58112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Классификатора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0668ECB3-F1ED-4B56-828D-96665B64E387}"/>
              </a:ext>
            </a:extLst>
          </p:cNvPr>
          <p:cNvSpPr/>
          <p:nvPr/>
        </p:nvSpPr>
        <p:spPr>
          <a:xfrm>
            <a:off x="452486" y="939568"/>
            <a:ext cx="11217898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Классификатор является базовым государственным информационным ресурсом.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Объектами классификации являются меры социальной поддержки населения, реализуемые в рамках законодательства Российской Федерации в области социального обеспечения.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Классификатор построен по иерархически-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фасетному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принципу с последовательно-параллельной системой кодирования информации.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26-значный код имеет следующую структуру: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F394EF2-0361-4519-B958-FC1CF04CD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782" y="3649962"/>
            <a:ext cx="9582006" cy="263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Рубрикатор разделов социальной поддержки (защиты) населения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D3EEB2-071C-4EB0-8E8B-B103A9C9B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19" y="1150070"/>
            <a:ext cx="9340215" cy="367676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6314239-3783-4A3C-BFBC-7EA9EBB94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936" y="5111614"/>
            <a:ext cx="5941347" cy="161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социальной защиты (поддержки)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A1A6E4C3-3129-4F92-92BE-7D62EC5E2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78" y="1056535"/>
            <a:ext cx="7663991" cy="565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AAD4C27-35F5-4E45-8B76-FD32FE1E9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538" y="1957027"/>
            <a:ext cx="9699299" cy="167229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92DB6D3-4FF0-4EA8-84BC-C5DCFA800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437" y="4000447"/>
            <a:ext cx="5941347" cy="241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09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4978B9A-E6DA-4CC4-93BB-34421F6B7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35" y="2026763"/>
            <a:ext cx="10132656" cy="8201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624EB35-08BA-4DF0-A068-78AEE7CF1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33" y="3019094"/>
            <a:ext cx="10840521" cy="53481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387861" y="3732419"/>
            <a:ext cx="10341204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1111 - Обеспечение кратковременного присмотра за детьми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14 00 00 00 – граждане, признанные нуждающимися в социальном обслуживании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федеральный уровень 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 – предоставляется в форме услуги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040301 - Предоставление (оказание) социальных услуг в организациях социального обслуживания, предоставляющих социальные в форме социального обслуживания на дому (социально-бытовые услуги)</a:t>
            </a:r>
          </a:p>
        </p:txBody>
      </p:sp>
    </p:spTree>
    <p:extLst>
      <p:ext uri="{BB962C8B-B14F-4D97-AF65-F5344CB8AC3E}">
        <p14:creationId xmlns:p14="http://schemas.microsoft.com/office/powerpoint/2010/main" val="358329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387861" y="3732419"/>
            <a:ext cx="10341204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1138 – Проведение социально-реабилитационных мероприятий в сфере социального обслуживания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14 00 00 00 – граждане, признанные нуждающимися в социальном обслуживании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федеральный уровень 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 – предоставляется в форме услуги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040107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- Предоставление (оказание) социальных услуг в организациях социального обслуживания, предоставляющих социальные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услуги в стационарной форме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7" name="Group 13"/>
          <p:cNvGrpSpPr>
            <a:grpSpLocks noChangeAspect="1"/>
          </p:cNvGrpSpPr>
          <p:nvPr/>
        </p:nvGrpSpPr>
        <p:grpSpPr bwMode="auto">
          <a:xfrm>
            <a:off x="387350" y="2484438"/>
            <a:ext cx="11002963" cy="534987"/>
            <a:chOff x="244" y="1565"/>
            <a:chExt cx="6931" cy="337"/>
          </a:xfrm>
        </p:grpSpPr>
        <p:sp>
          <p:nvSpPr>
            <p:cNvPr id="1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44" y="1565"/>
              <a:ext cx="6829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44" y="1565"/>
              <a:ext cx="6535" cy="2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44" y="1567"/>
              <a:ext cx="174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200" b="1" dirty="0">
                  <a:solidFill>
                    <a:srgbClr val="464C55"/>
                  </a:solidFill>
                </a:rPr>
                <a:t>Федеральная мера 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962" y="1567"/>
              <a:ext cx="14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020" y="1567"/>
              <a:ext cx="13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089" y="1567"/>
              <a:ext cx="508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200" b="1" dirty="0">
                  <a:solidFill>
                    <a:srgbClr val="464C55"/>
                  </a:solidFill>
                </a:rPr>
                <a:t>Проведение</a:t>
              </a:r>
              <a:r>
                <a: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200" b="1" dirty="0">
                  <a:solidFill>
                    <a:srgbClr val="464C55"/>
                  </a:solidFill>
                </a:rPr>
                <a:t>социально-реабилитационных</a:t>
              </a:r>
              <a:r>
                <a: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200" b="1" dirty="0" smtClean="0">
                  <a:solidFill>
                    <a:srgbClr val="464C55"/>
                  </a:solidFill>
                </a:rPr>
                <a:t>мероприятий</a:t>
              </a:r>
              <a:endParaRPr lang="ru-RU" altLang="ru-RU" sz="2200" b="1" dirty="0">
                <a:solidFill>
                  <a:srgbClr val="464C55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6779" y="1567"/>
              <a:ext cx="13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053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504674" y="2318398"/>
            <a:ext cx="10341204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0430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– Ежемесячное пособие на ребенка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13 02 00 03 –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Малоимущие многодетные семьи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02 –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региональный уровень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предоставляется в форме услуги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030801 - Социальная поддержка в связи с низким уровнем дохода (малообеспеченностью)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CBDD164-6682-45A8-86C1-00D6A1BED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33" y="1238118"/>
            <a:ext cx="10635452" cy="52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06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148</TotalTime>
  <Words>263</Words>
  <Application>Microsoft Office PowerPoint</Application>
  <PresentationFormat>Произвольный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Классификатор мер социальной защиты (поддержки): особенности построения и применения</vt:lpstr>
      <vt:lpstr>Структура Классификатора</vt:lpstr>
      <vt:lpstr>Рубрикатор разделов социальной поддержки (защиты) населения </vt:lpstr>
      <vt:lpstr>Порядок кодирования мер социальной защиты (поддержки)</vt:lpstr>
      <vt:lpstr>Порядок кодирования мер по социальному обслуживанию</vt:lpstr>
      <vt:lpstr>Порядок кодирования мер по социальному обслуживанию</vt:lpstr>
      <vt:lpstr>Порядок кодирования мер по социальному обслуживанию</vt:lpstr>
      <vt:lpstr>Порядок кодирования 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Классификатор мер социальной защиты (поддержки): особенности построения и применения</dc:title>
  <dc:creator>asus</dc:creator>
  <cp:lastModifiedBy>Корчагин Андрей Иванович</cp:lastModifiedBy>
  <cp:revision>12</cp:revision>
  <cp:lastPrinted>2017-07-10T07:02:49Z</cp:lastPrinted>
  <dcterms:created xsi:type="dcterms:W3CDTF">2017-07-06T04:16:26Z</dcterms:created>
  <dcterms:modified xsi:type="dcterms:W3CDTF">2017-07-11T05:48:47Z</dcterms:modified>
</cp:coreProperties>
</file>